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48" r:id="rId2"/>
  </p:sldMasterIdLst>
  <p:notesMasterIdLst>
    <p:notesMasterId r:id="rId10"/>
  </p:notesMasterIdLst>
  <p:sldIdLst>
    <p:sldId id="261" r:id="rId3"/>
    <p:sldId id="256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/Cover Slide" id="{3F57730A-5715-AC46-A105-BB04A9144E5D}">
          <p14:sldIdLst>
            <p14:sldId id="261"/>
          </p14:sldIdLst>
        </p14:section>
        <p14:section name="Presentation Template" id="{D3474E28-4AA6-E748-B496-81F08868819A}">
          <p14:sldIdLst>
            <p14:sldId id="256"/>
            <p14:sldId id="262"/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79"/>
    <p:restoredTop sz="94685"/>
  </p:normalViewPr>
  <p:slideViewPr>
    <p:cSldViewPr snapToGrid="0">
      <p:cViewPr varScale="1">
        <p:scale>
          <a:sx n="83" d="100"/>
          <a:sy n="83" d="100"/>
        </p:scale>
        <p:origin x="1118" y="-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hdphoto1.wdp>
</file>

<file path=ppt/media/image1.jpg>
</file>

<file path=ppt/media/image17.png>
</file>

<file path=ppt/media/image18.png>
</file>

<file path=ppt/media/image19.png>
</file>

<file path=ppt/media/image20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94C320-D220-4D43-A3BA-2A19FDE720B9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0797F1-9C81-4865-932D-1F0BA0C9F5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24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0797F1-9C81-4865-932D-1F0BA0C9F54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456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0797F1-9C81-4865-932D-1F0BA0C9F5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668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0797F1-9C81-4865-932D-1F0BA0C9F5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862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>
            <a:extLst>
              <a:ext uri="{FF2B5EF4-FFF2-40B4-BE49-F238E27FC236}">
                <a16:creationId xmlns:a16="http://schemas.microsoft.com/office/drawing/2014/main" id="{215ECF44-0FCA-1717-6177-766F13B9527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20425" y="5397498"/>
            <a:ext cx="1003300" cy="1219199"/>
            <a:chOff x="6942" y="3400"/>
            <a:chExt cx="632" cy="768"/>
          </a:xfrm>
        </p:grpSpPr>
        <p:sp>
          <p:nvSpPr>
            <p:cNvPr id="4" name="AutoShape 3">
              <a:extLst>
                <a:ext uri="{FF2B5EF4-FFF2-40B4-BE49-F238E27FC236}">
                  <a16:creationId xmlns:a16="http://schemas.microsoft.com/office/drawing/2014/main" id="{B873EFF3-4F89-4731-E9E8-AAA21F3729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6942" y="3403"/>
              <a:ext cx="632" cy="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0E69EBC7-81FB-27CC-1DC9-21F0101A3D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00" y="3407"/>
              <a:ext cx="518" cy="516"/>
            </a:xfrm>
            <a:custGeom>
              <a:avLst/>
              <a:gdLst>
                <a:gd name="T0" fmla="*/ 143 w 1542"/>
                <a:gd name="T1" fmla="*/ 1542 h 1542"/>
                <a:gd name="T2" fmla="*/ 143 w 1542"/>
                <a:gd name="T3" fmla="*/ 1542 h 1542"/>
                <a:gd name="T4" fmla="*/ 0 w 1542"/>
                <a:gd name="T5" fmla="*/ 1400 h 1542"/>
                <a:gd name="T6" fmla="*/ 0 w 1542"/>
                <a:gd name="T7" fmla="*/ 142 h 1542"/>
                <a:gd name="T8" fmla="*/ 143 w 1542"/>
                <a:gd name="T9" fmla="*/ 0 h 1542"/>
                <a:gd name="T10" fmla="*/ 1400 w 1542"/>
                <a:gd name="T11" fmla="*/ 0 h 1542"/>
                <a:gd name="T12" fmla="*/ 1542 w 1542"/>
                <a:gd name="T13" fmla="*/ 142 h 1542"/>
                <a:gd name="T14" fmla="*/ 1542 w 1542"/>
                <a:gd name="T15" fmla="*/ 1400 h 1542"/>
                <a:gd name="T16" fmla="*/ 1400 w 1542"/>
                <a:gd name="T17" fmla="*/ 1542 h 1542"/>
                <a:gd name="T18" fmla="*/ 143 w 1542"/>
                <a:gd name="T19" fmla="*/ 1542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42" h="1542">
                  <a:moveTo>
                    <a:pt x="143" y="1542"/>
                  </a:moveTo>
                  <a:lnTo>
                    <a:pt x="143" y="1542"/>
                  </a:lnTo>
                  <a:cubicBezTo>
                    <a:pt x="64" y="1542"/>
                    <a:pt x="0" y="1478"/>
                    <a:pt x="0" y="1400"/>
                  </a:cubicBezTo>
                  <a:lnTo>
                    <a:pt x="0" y="142"/>
                  </a:lnTo>
                  <a:cubicBezTo>
                    <a:pt x="0" y="64"/>
                    <a:pt x="64" y="0"/>
                    <a:pt x="143" y="0"/>
                  </a:cubicBezTo>
                  <a:lnTo>
                    <a:pt x="1400" y="0"/>
                  </a:lnTo>
                  <a:cubicBezTo>
                    <a:pt x="1478" y="0"/>
                    <a:pt x="1542" y="64"/>
                    <a:pt x="1542" y="142"/>
                  </a:cubicBezTo>
                  <a:lnTo>
                    <a:pt x="1542" y="1400"/>
                  </a:lnTo>
                  <a:cubicBezTo>
                    <a:pt x="1542" y="1478"/>
                    <a:pt x="1478" y="1542"/>
                    <a:pt x="1400" y="1542"/>
                  </a:cubicBezTo>
                  <a:lnTo>
                    <a:pt x="143" y="1542"/>
                  </a:lnTo>
                  <a:close/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00CD6128-75A1-A75A-7386-9074387193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93" y="3400"/>
              <a:ext cx="532" cy="530"/>
            </a:xfrm>
            <a:custGeom>
              <a:avLst/>
              <a:gdLst>
                <a:gd name="T0" fmla="*/ 1420 w 1582"/>
                <a:gd name="T1" fmla="*/ 0 h 1581"/>
                <a:gd name="T2" fmla="*/ 1420 w 1582"/>
                <a:gd name="T3" fmla="*/ 0 h 1581"/>
                <a:gd name="T4" fmla="*/ 163 w 1582"/>
                <a:gd name="T5" fmla="*/ 0 h 1581"/>
                <a:gd name="T6" fmla="*/ 0 w 1582"/>
                <a:gd name="T7" fmla="*/ 161 h 1581"/>
                <a:gd name="T8" fmla="*/ 0 w 1582"/>
                <a:gd name="T9" fmla="*/ 1419 h 1581"/>
                <a:gd name="T10" fmla="*/ 163 w 1582"/>
                <a:gd name="T11" fmla="*/ 1581 h 1581"/>
                <a:gd name="T12" fmla="*/ 1420 w 1582"/>
                <a:gd name="T13" fmla="*/ 1581 h 1581"/>
                <a:gd name="T14" fmla="*/ 1582 w 1582"/>
                <a:gd name="T15" fmla="*/ 1419 h 1581"/>
                <a:gd name="T16" fmla="*/ 1582 w 1582"/>
                <a:gd name="T17" fmla="*/ 161 h 1581"/>
                <a:gd name="T18" fmla="*/ 1420 w 1582"/>
                <a:gd name="T19" fmla="*/ 0 h 1581"/>
                <a:gd name="T20" fmla="*/ 1420 w 1582"/>
                <a:gd name="T21" fmla="*/ 39 h 1581"/>
                <a:gd name="T22" fmla="*/ 1420 w 1582"/>
                <a:gd name="T23" fmla="*/ 39 h 1581"/>
                <a:gd name="T24" fmla="*/ 1542 w 1582"/>
                <a:gd name="T25" fmla="*/ 161 h 1581"/>
                <a:gd name="T26" fmla="*/ 1542 w 1582"/>
                <a:gd name="T27" fmla="*/ 1419 h 1581"/>
                <a:gd name="T28" fmla="*/ 1420 w 1582"/>
                <a:gd name="T29" fmla="*/ 1541 h 1581"/>
                <a:gd name="T30" fmla="*/ 163 w 1582"/>
                <a:gd name="T31" fmla="*/ 1541 h 1581"/>
                <a:gd name="T32" fmla="*/ 40 w 1582"/>
                <a:gd name="T33" fmla="*/ 1419 h 1581"/>
                <a:gd name="T34" fmla="*/ 40 w 1582"/>
                <a:gd name="T35" fmla="*/ 161 h 1581"/>
                <a:gd name="T36" fmla="*/ 163 w 1582"/>
                <a:gd name="T37" fmla="*/ 39 h 1581"/>
                <a:gd name="T38" fmla="*/ 1420 w 1582"/>
                <a:gd name="T39" fmla="*/ 39 h 1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82" h="1581">
                  <a:moveTo>
                    <a:pt x="1420" y="0"/>
                  </a:moveTo>
                  <a:lnTo>
                    <a:pt x="1420" y="0"/>
                  </a:lnTo>
                  <a:lnTo>
                    <a:pt x="163" y="0"/>
                  </a:lnTo>
                  <a:cubicBezTo>
                    <a:pt x="73" y="0"/>
                    <a:pt x="0" y="72"/>
                    <a:pt x="0" y="161"/>
                  </a:cubicBezTo>
                  <a:lnTo>
                    <a:pt x="0" y="1419"/>
                  </a:lnTo>
                  <a:cubicBezTo>
                    <a:pt x="0" y="1508"/>
                    <a:pt x="73" y="1581"/>
                    <a:pt x="163" y="1581"/>
                  </a:cubicBezTo>
                  <a:lnTo>
                    <a:pt x="1420" y="1581"/>
                  </a:lnTo>
                  <a:cubicBezTo>
                    <a:pt x="1509" y="1581"/>
                    <a:pt x="1582" y="1508"/>
                    <a:pt x="1582" y="1419"/>
                  </a:cubicBezTo>
                  <a:lnTo>
                    <a:pt x="1582" y="161"/>
                  </a:lnTo>
                  <a:cubicBezTo>
                    <a:pt x="1582" y="72"/>
                    <a:pt x="1509" y="0"/>
                    <a:pt x="1420" y="0"/>
                  </a:cubicBezTo>
                  <a:close/>
                  <a:moveTo>
                    <a:pt x="1420" y="39"/>
                  </a:moveTo>
                  <a:lnTo>
                    <a:pt x="1420" y="39"/>
                  </a:lnTo>
                  <a:cubicBezTo>
                    <a:pt x="1487" y="39"/>
                    <a:pt x="1542" y="94"/>
                    <a:pt x="1542" y="161"/>
                  </a:cubicBezTo>
                  <a:lnTo>
                    <a:pt x="1542" y="1419"/>
                  </a:lnTo>
                  <a:cubicBezTo>
                    <a:pt x="1542" y="1486"/>
                    <a:pt x="1487" y="1541"/>
                    <a:pt x="1420" y="1541"/>
                  </a:cubicBezTo>
                  <a:lnTo>
                    <a:pt x="163" y="1541"/>
                  </a:lnTo>
                  <a:cubicBezTo>
                    <a:pt x="95" y="1541"/>
                    <a:pt x="40" y="1486"/>
                    <a:pt x="40" y="1419"/>
                  </a:cubicBezTo>
                  <a:lnTo>
                    <a:pt x="40" y="161"/>
                  </a:lnTo>
                  <a:cubicBezTo>
                    <a:pt x="40" y="94"/>
                    <a:pt x="95" y="39"/>
                    <a:pt x="163" y="39"/>
                  </a:cubicBezTo>
                  <a:lnTo>
                    <a:pt x="1420" y="39"/>
                  </a:lnTo>
                  <a:close/>
                </a:path>
              </a:pathLst>
            </a:custGeom>
            <a:solidFill>
              <a:srgbClr val="C9BF8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314241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BDAC0-3989-9DEA-56D2-D9110E277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EEB673-96C5-9150-93A9-B8A6841955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45DBFF-1905-96EA-F117-F7109DA88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50AEF-CCD9-BDA4-BC61-04C3F1EBE4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06/07/2023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B65F7D-AB3F-4B10-493C-818831748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BF558-90B7-EDC0-41D8-A7E587B84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54567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DBD55-D949-603C-D4B0-76BF5A6F6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DA7AB6-60A3-C781-0F6C-EE05C02F7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2BB46-382F-D2E7-AE45-6658D0BB5E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06/07/2023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8399F-CEA1-5E34-629D-5B852C64E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A48BB-D79A-C07C-2705-F0BB4F5BE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5995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559DF0-843B-0123-336F-436CBCFB8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F89A11-648F-F280-73CE-7BB16BDE2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1215F-8C03-13FA-7CA9-97C1ED8D67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06/07/2023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1B1AC-07AB-6379-312C-13CB86C42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01CC9-1660-AC5F-55AF-2E2C09C74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73028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B960F-DD99-15C9-0B8B-8812FA65F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772C69-3FA2-7471-7D20-0193338A6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BD510-9EB7-352F-4299-E72E569B8D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06/07/2023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E651C-E995-6D0C-69DF-B08DA91D3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12567-4417-4398-7043-025006E25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026471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FEE6D-2A0A-67BB-C604-40C5BDFAE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EE5B6-B354-536E-532A-A02EB76E3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E5EE6-4C68-A431-0DCB-255BEAF0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06/07/2023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F841C-77A5-A0A1-BF7C-9C573C101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AC301-62EA-06A8-25F1-AE7C9612C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333895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C434D-4BF7-DFF4-0CE1-4BF305023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B80C5-078D-F5AF-1E84-F25F16AE7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C8A51-08E0-4D03-D419-13857F9F6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06/07/2023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15623-FFB6-DEBB-B2B7-25A8598B2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1D2B2-9B4B-1000-F7A1-B1293AC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058015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EF931-A94C-211D-4C16-E834A5996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20A0E-285F-5530-02FF-F66B1777B8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072D30-F2E3-0B3A-B30C-A5343C3BF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15F759-D83B-28DD-81FE-FB28B905A2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06/07/2023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54AA6C-AC4A-254A-4ED5-382239E8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390A8-0B27-AD23-4D78-8B67D1F64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663638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8552-CBBF-D10C-2851-CE5F323BE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E88C3-615B-816B-C041-1B014F77F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50F503-4249-0855-96AC-008B469A4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998227-D465-AE51-360B-A84D6E6A8C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1D8803-B841-D379-DA13-54B34C5140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03BFB6-C264-EC78-DE85-31ED77A746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06/07/2023</a:t>
            </a:fld>
            <a:endParaRPr lang="en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ADCE47-0D8A-89FC-52C2-D482F134E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8CD5A7-1626-07AA-D2F2-7D9D7D8D6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59806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3FC91-6701-22B3-F986-D2DE7F993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65FC91-E1CF-B33B-4316-5F030AB340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06/07/2023</a:t>
            </a:fld>
            <a:endParaRPr lang="en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13C2CC-BC4A-E4DF-8494-EC235D702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6A15BA-FEE4-7386-6712-A96CDE521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55353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740188-5A5C-FAF9-2521-642030BD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06/07/2023</a:t>
            </a:fld>
            <a:endParaRPr lang="en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FDEB4D-A45C-1453-8190-7209781C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8E109-5B87-E4B1-ADC1-030218708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2843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0AA26-4BB6-1D1A-037D-ACBAE49B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56E84-B974-7F35-3C70-8E3E07AB2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A2D2F7-ABF5-8F11-2584-17C84134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971083-6C28-83C7-1AC1-F475C8F45B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06/07/2023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3CCEC8-BA30-1F91-FADA-069CB64C2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1819F-0494-7C02-1117-13ABFA5AE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866319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7.emf"/><Relationship Id="rId3" Type="http://schemas.openxmlformats.org/officeDocument/2006/relationships/image" Target="../media/image1.jpg"/><Relationship Id="rId7" Type="http://schemas.openxmlformats.org/officeDocument/2006/relationships/slide" Target="../slides/slide4.xml"/><Relationship Id="rId12" Type="http://schemas.openxmlformats.org/officeDocument/2006/relationships/image" Target="../media/image6.em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11" Type="http://schemas.openxmlformats.org/officeDocument/2006/relationships/slide" Target="../slides/slide6.xml"/><Relationship Id="rId5" Type="http://schemas.openxmlformats.org/officeDocument/2006/relationships/slide" Target="../slides/slide2.xml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slide" Target="../slides/slide5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8.png"/><Relationship Id="rId18" Type="http://schemas.openxmlformats.org/officeDocument/2006/relationships/image" Target="../media/image12.emf"/><Relationship Id="rId26" Type="http://schemas.openxmlformats.org/officeDocument/2006/relationships/image" Target="../media/image16.emf"/><Relationship Id="rId3" Type="http://schemas.openxmlformats.org/officeDocument/2006/relationships/slideLayout" Target="../slideLayouts/slideLayout4.xml"/><Relationship Id="rId21" Type="http://schemas.openxmlformats.org/officeDocument/2006/relationships/slide" Target="../slides/slide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17" Type="http://schemas.openxmlformats.org/officeDocument/2006/relationships/slide" Target="../slides/slide2.xml"/><Relationship Id="rId25" Type="http://schemas.openxmlformats.org/officeDocument/2006/relationships/slide" Target="../slides/slide6.xml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11.emf"/><Relationship Id="rId20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24" Type="http://schemas.openxmlformats.org/officeDocument/2006/relationships/image" Target="../media/image15.emf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0.emf"/><Relationship Id="rId23" Type="http://schemas.openxmlformats.org/officeDocument/2006/relationships/slide" Target="../slides/slide5.xml"/><Relationship Id="rId10" Type="http://schemas.openxmlformats.org/officeDocument/2006/relationships/slideLayout" Target="../slideLayouts/slideLayout11.xml"/><Relationship Id="rId19" Type="http://schemas.openxmlformats.org/officeDocument/2006/relationships/slide" Target="../slides/slide3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image" Target="../media/image9.emf"/><Relationship Id="rId22" Type="http://schemas.openxmlformats.org/officeDocument/2006/relationships/image" Target="../media/image14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538A48F-A32D-1367-E754-FD1441CC128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97124" y="400850"/>
            <a:ext cx="2039389" cy="1019695"/>
          </a:xfrm>
          <a:prstGeom prst="rect">
            <a:avLst/>
          </a:prstGeom>
        </p:spPr>
      </p:pic>
      <p:pic>
        <p:nvPicPr>
          <p:cNvPr id="14" name="Picture 13">
            <a:hlinkClick r:id="rId5" action="ppaction://hlinksldjump"/>
            <a:extLst>
              <a:ext uri="{FF2B5EF4-FFF2-40B4-BE49-F238E27FC236}">
                <a16:creationId xmlns:a16="http://schemas.microsoft.com/office/drawing/2014/main" id="{180DFF96-CBFD-BE49-06A1-72B2C840F2F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15118" y="1927567"/>
            <a:ext cx="1803400" cy="723900"/>
          </a:xfrm>
          <a:prstGeom prst="rect">
            <a:avLst/>
          </a:prstGeom>
        </p:spPr>
      </p:pic>
      <p:pic>
        <p:nvPicPr>
          <p:cNvPr id="17" name="Picture 16">
            <a:hlinkClick r:id="rId7" action="ppaction://hlinksldjump"/>
            <a:extLst>
              <a:ext uri="{FF2B5EF4-FFF2-40B4-BE49-F238E27FC236}">
                <a16:creationId xmlns:a16="http://schemas.microsoft.com/office/drawing/2014/main" id="{8A824A85-4E9D-4703-1A33-A7316C088964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819167" y="1927567"/>
            <a:ext cx="1803400" cy="723900"/>
          </a:xfrm>
          <a:prstGeom prst="rect">
            <a:avLst/>
          </a:prstGeom>
        </p:spPr>
      </p:pic>
      <p:pic>
        <p:nvPicPr>
          <p:cNvPr id="19" name="Picture 18">
            <a:hlinkClick r:id="rId9" action="ppaction://hlinksldjump"/>
            <a:extLst>
              <a:ext uri="{FF2B5EF4-FFF2-40B4-BE49-F238E27FC236}">
                <a16:creationId xmlns:a16="http://schemas.microsoft.com/office/drawing/2014/main" id="{C7F0C88D-B6B0-C38F-4C5B-39A96B625EA8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7569433" y="1927567"/>
            <a:ext cx="1803400" cy="723900"/>
          </a:xfrm>
          <a:prstGeom prst="rect">
            <a:avLst/>
          </a:prstGeom>
        </p:spPr>
      </p:pic>
      <p:pic>
        <p:nvPicPr>
          <p:cNvPr id="20" name="Picture 19">
            <a:hlinkClick r:id="rId11" action="ppaction://hlinksldjump"/>
            <a:extLst>
              <a:ext uri="{FF2B5EF4-FFF2-40B4-BE49-F238E27FC236}">
                <a16:creationId xmlns:a16="http://schemas.microsoft.com/office/drawing/2014/main" id="{8ECB7A75-0964-BEB3-0070-79F92D4D6FB1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073482" y="1927567"/>
            <a:ext cx="1803400" cy="723900"/>
          </a:xfrm>
          <a:prstGeom prst="rect">
            <a:avLst/>
          </a:prstGeom>
        </p:spPr>
      </p:pic>
      <p:pic>
        <p:nvPicPr>
          <p:cNvPr id="25" name="Picture 2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77F864E7-E11A-601B-0EAF-441012483A6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5379720" y="3624775"/>
            <a:ext cx="1432560" cy="3962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6" name="Group 11">
            <a:extLst>
              <a:ext uri="{FF2B5EF4-FFF2-40B4-BE49-F238E27FC236}">
                <a16:creationId xmlns:a16="http://schemas.microsoft.com/office/drawing/2014/main" id="{87BECB55-2370-A93A-504C-917D8AAAC01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2640003" y="2912198"/>
            <a:ext cx="2161727" cy="2160000"/>
            <a:chOff x="1720" y="1835"/>
            <a:chExt cx="1253" cy="1252"/>
          </a:xfrm>
        </p:grpSpPr>
        <p:sp>
          <p:nvSpPr>
            <p:cNvPr id="27" name="AutoShape 10">
              <a:extLst>
                <a:ext uri="{FF2B5EF4-FFF2-40B4-BE49-F238E27FC236}">
                  <a16:creationId xmlns:a16="http://schemas.microsoft.com/office/drawing/2014/main" id="{0BF46A3D-AFD0-A49B-C2E9-1B2B73179EF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1720" y="1840"/>
              <a:ext cx="1247" cy="12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8D737626-C88A-9461-D26D-7D37D49B48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33" y="1847"/>
              <a:ext cx="1226" cy="1227"/>
            </a:xfrm>
            <a:custGeom>
              <a:avLst/>
              <a:gdLst>
                <a:gd name="T0" fmla="*/ 89 w 1849"/>
                <a:gd name="T1" fmla="*/ 1850 h 1850"/>
                <a:gd name="T2" fmla="*/ 89 w 1849"/>
                <a:gd name="T3" fmla="*/ 1850 h 1850"/>
                <a:gd name="T4" fmla="*/ 0 w 1849"/>
                <a:gd name="T5" fmla="*/ 1760 h 1850"/>
                <a:gd name="T6" fmla="*/ 0 w 1849"/>
                <a:gd name="T7" fmla="*/ 90 h 1850"/>
                <a:gd name="T8" fmla="*/ 89 w 1849"/>
                <a:gd name="T9" fmla="*/ 0 h 1850"/>
                <a:gd name="T10" fmla="*/ 1760 w 1849"/>
                <a:gd name="T11" fmla="*/ 0 h 1850"/>
                <a:gd name="T12" fmla="*/ 1849 w 1849"/>
                <a:gd name="T13" fmla="*/ 90 h 1850"/>
                <a:gd name="T14" fmla="*/ 1849 w 1849"/>
                <a:gd name="T15" fmla="*/ 1760 h 1850"/>
                <a:gd name="T16" fmla="*/ 1760 w 1849"/>
                <a:gd name="T17" fmla="*/ 1850 h 1850"/>
                <a:gd name="T18" fmla="*/ 89 w 1849"/>
                <a:gd name="T19" fmla="*/ 1850 h 1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9" h="1850">
                  <a:moveTo>
                    <a:pt x="89" y="1850"/>
                  </a:moveTo>
                  <a:lnTo>
                    <a:pt x="89" y="1850"/>
                  </a:lnTo>
                  <a:cubicBezTo>
                    <a:pt x="40" y="1850"/>
                    <a:pt x="0" y="1809"/>
                    <a:pt x="0" y="1760"/>
                  </a:cubicBezTo>
                  <a:lnTo>
                    <a:pt x="0" y="90"/>
                  </a:lnTo>
                  <a:cubicBezTo>
                    <a:pt x="0" y="40"/>
                    <a:pt x="40" y="0"/>
                    <a:pt x="89" y="0"/>
                  </a:cubicBezTo>
                  <a:lnTo>
                    <a:pt x="1760" y="0"/>
                  </a:lnTo>
                  <a:cubicBezTo>
                    <a:pt x="1809" y="0"/>
                    <a:pt x="1849" y="40"/>
                    <a:pt x="1849" y="90"/>
                  </a:cubicBezTo>
                  <a:lnTo>
                    <a:pt x="1849" y="1760"/>
                  </a:lnTo>
                  <a:cubicBezTo>
                    <a:pt x="1849" y="1809"/>
                    <a:pt x="1809" y="1850"/>
                    <a:pt x="1760" y="1850"/>
                  </a:cubicBezTo>
                  <a:lnTo>
                    <a:pt x="89" y="1850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30B50F5E-56B1-5228-9769-5202FABA30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20" y="1835"/>
              <a:ext cx="1253" cy="1252"/>
            </a:xfrm>
            <a:custGeom>
              <a:avLst/>
              <a:gdLst>
                <a:gd name="T0" fmla="*/ 1779 w 1889"/>
                <a:gd name="T1" fmla="*/ 0 h 1888"/>
                <a:gd name="T2" fmla="*/ 1779 w 1889"/>
                <a:gd name="T3" fmla="*/ 0 h 1888"/>
                <a:gd name="T4" fmla="*/ 109 w 1889"/>
                <a:gd name="T5" fmla="*/ 0 h 1888"/>
                <a:gd name="T6" fmla="*/ 0 w 1889"/>
                <a:gd name="T7" fmla="*/ 109 h 1888"/>
                <a:gd name="T8" fmla="*/ 0 w 1889"/>
                <a:gd name="T9" fmla="*/ 1779 h 1888"/>
                <a:gd name="T10" fmla="*/ 109 w 1889"/>
                <a:gd name="T11" fmla="*/ 1888 h 1888"/>
                <a:gd name="T12" fmla="*/ 1779 w 1889"/>
                <a:gd name="T13" fmla="*/ 1888 h 1888"/>
                <a:gd name="T14" fmla="*/ 1889 w 1889"/>
                <a:gd name="T15" fmla="*/ 1779 h 1888"/>
                <a:gd name="T16" fmla="*/ 1889 w 1889"/>
                <a:gd name="T17" fmla="*/ 109 h 1888"/>
                <a:gd name="T18" fmla="*/ 1779 w 1889"/>
                <a:gd name="T19" fmla="*/ 0 h 1888"/>
                <a:gd name="T20" fmla="*/ 1779 w 1889"/>
                <a:gd name="T21" fmla="*/ 39 h 1888"/>
                <a:gd name="T22" fmla="*/ 1779 w 1889"/>
                <a:gd name="T23" fmla="*/ 39 h 1888"/>
                <a:gd name="T24" fmla="*/ 1849 w 1889"/>
                <a:gd name="T25" fmla="*/ 109 h 1888"/>
                <a:gd name="T26" fmla="*/ 1849 w 1889"/>
                <a:gd name="T27" fmla="*/ 1779 h 1888"/>
                <a:gd name="T28" fmla="*/ 1779 w 1889"/>
                <a:gd name="T29" fmla="*/ 1848 h 1888"/>
                <a:gd name="T30" fmla="*/ 109 w 1889"/>
                <a:gd name="T31" fmla="*/ 1848 h 1888"/>
                <a:gd name="T32" fmla="*/ 40 w 1889"/>
                <a:gd name="T33" fmla="*/ 1779 h 1888"/>
                <a:gd name="T34" fmla="*/ 40 w 1889"/>
                <a:gd name="T35" fmla="*/ 109 h 1888"/>
                <a:gd name="T36" fmla="*/ 109 w 1889"/>
                <a:gd name="T37" fmla="*/ 39 h 1888"/>
                <a:gd name="T38" fmla="*/ 1779 w 1889"/>
                <a:gd name="T39" fmla="*/ 39 h 1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89" h="1888">
                  <a:moveTo>
                    <a:pt x="1779" y="0"/>
                  </a:moveTo>
                  <a:lnTo>
                    <a:pt x="1779" y="0"/>
                  </a:lnTo>
                  <a:lnTo>
                    <a:pt x="109" y="0"/>
                  </a:lnTo>
                  <a:cubicBezTo>
                    <a:pt x="49" y="0"/>
                    <a:pt x="0" y="48"/>
                    <a:pt x="0" y="109"/>
                  </a:cubicBezTo>
                  <a:lnTo>
                    <a:pt x="0" y="1779"/>
                  </a:lnTo>
                  <a:cubicBezTo>
                    <a:pt x="0" y="1839"/>
                    <a:pt x="49" y="1888"/>
                    <a:pt x="109" y="1888"/>
                  </a:cubicBezTo>
                  <a:lnTo>
                    <a:pt x="1779" y="1888"/>
                  </a:lnTo>
                  <a:cubicBezTo>
                    <a:pt x="1840" y="1888"/>
                    <a:pt x="1889" y="1839"/>
                    <a:pt x="1889" y="1779"/>
                  </a:cubicBezTo>
                  <a:lnTo>
                    <a:pt x="1889" y="109"/>
                  </a:lnTo>
                  <a:cubicBezTo>
                    <a:pt x="1889" y="48"/>
                    <a:pt x="1840" y="0"/>
                    <a:pt x="1779" y="0"/>
                  </a:cubicBezTo>
                  <a:close/>
                  <a:moveTo>
                    <a:pt x="1779" y="39"/>
                  </a:moveTo>
                  <a:lnTo>
                    <a:pt x="1779" y="39"/>
                  </a:lnTo>
                  <a:cubicBezTo>
                    <a:pt x="1818" y="39"/>
                    <a:pt x="1849" y="70"/>
                    <a:pt x="1849" y="109"/>
                  </a:cubicBezTo>
                  <a:lnTo>
                    <a:pt x="1849" y="1779"/>
                  </a:lnTo>
                  <a:cubicBezTo>
                    <a:pt x="1849" y="1817"/>
                    <a:pt x="1818" y="1848"/>
                    <a:pt x="1779" y="1848"/>
                  </a:cubicBezTo>
                  <a:lnTo>
                    <a:pt x="109" y="1848"/>
                  </a:lnTo>
                  <a:cubicBezTo>
                    <a:pt x="71" y="1848"/>
                    <a:pt x="40" y="1817"/>
                    <a:pt x="40" y="1779"/>
                  </a:cubicBezTo>
                  <a:lnTo>
                    <a:pt x="40" y="109"/>
                  </a:lnTo>
                  <a:cubicBezTo>
                    <a:pt x="40" y="70"/>
                    <a:pt x="71" y="39"/>
                    <a:pt x="109" y="39"/>
                  </a:cubicBezTo>
                  <a:lnTo>
                    <a:pt x="1779" y="39"/>
                  </a:lnTo>
                  <a:close/>
                </a:path>
              </a:pathLst>
            </a:custGeom>
            <a:solidFill>
              <a:srgbClr val="C0B68B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30" name="Group 11">
            <a:extLst>
              <a:ext uri="{FF2B5EF4-FFF2-40B4-BE49-F238E27FC236}">
                <a16:creationId xmlns:a16="http://schemas.microsoft.com/office/drawing/2014/main" id="{697910CC-4673-7714-0AAC-019E7ED7A60C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390269" y="2932111"/>
            <a:ext cx="2161727" cy="2160000"/>
            <a:chOff x="1720" y="1835"/>
            <a:chExt cx="1253" cy="1252"/>
          </a:xfrm>
        </p:grpSpPr>
        <p:sp>
          <p:nvSpPr>
            <p:cNvPr id="31" name="AutoShape 10">
              <a:extLst>
                <a:ext uri="{FF2B5EF4-FFF2-40B4-BE49-F238E27FC236}">
                  <a16:creationId xmlns:a16="http://schemas.microsoft.com/office/drawing/2014/main" id="{38F824B9-9A90-6EAD-87E6-628E66C05A3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1720" y="1840"/>
              <a:ext cx="1247" cy="12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12">
              <a:extLst>
                <a:ext uri="{FF2B5EF4-FFF2-40B4-BE49-F238E27FC236}">
                  <a16:creationId xmlns:a16="http://schemas.microsoft.com/office/drawing/2014/main" id="{366E077A-5836-EBB2-0444-76188B27B9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33" y="1847"/>
              <a:ext cx="1226" cy="1227"/>
            </a:xfrm>
            <a:custGeom>
              <a:avLst/>
              <a:gdLst>
                <a:gd name="T0" fmla="*/ 89 w 1849"/>
                <a:gd name="T1" fmla="*/ 1850 h 1850"/>
                <a:gd name="T2" fmla="*/ 89 w 1849"/>
                <a:gd name="T3" fmla="*/ 1850 h 1850"/>
                <a:gd name="T4" fmla="*/ 0 w 1849"/>
                <a:gd name="T5" fmla="*/ 1760 h 1850"/>
                <a:gd name="T6" fmla="*/ 0 w 1849"/>
                <a:gd name="T7" fmla="*/ 90 h 1850"/>
                <a:gd name="T8" fmla="*/ 89 w 1849"/>
                <a:gd name="T9" fmla="*/ 0 h 1850"/>
                <a:gd name="T10" fmla="*/ 1760 w 1849"/>
                <a:gd name="T11" fmla="*/ 0 h 1850"/>
                <a:gd name="T12" fmla="*/ 1849 w 1849"/>
                <a:gd name="T13" fmla="*/ 90 h 1850"/>
                <a:gd name="T14" fmla="*/ 1849 w 1849"/>
                <a:gd name="T15" fmla="*/ 1760 h 1850"/>
                <a:gd name="T16" fmla="*/ 1760 w 1849"/>
                <a:gd name="T17" fmla="*/ 1850 h 1850"/>
                <a:gd name="T18" fmla="*/ 89 w 1849"/>
                <a:gd name="T19" fmla="*/ 1850 h 1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9" h="1850">
                  <a:moveTo>
                    <a:pt x="89" y="1850"/>
                  </a:moveTo>
                  <a:lnTo>
                    <a:pt x="89" y="1850"/>
                  </a:lnTo>
                  <a:cubicBezTo>
                    <a:pt x="40" y="1850"/>
                    <a:pt x="0" y="1809"/>
                    <a:pt x="0" y="1760"/>
                  </a:cubicBezTo>
                  <a:lnTo>
                    <a:pt x="0" y="90"/>
                  </a:lnTo>
                  <a:cubicBezTo>
                    <a:pt x="0" y="40"/>
                    <a:pt x="40" y="0"/>
                    <a:pt x="89" y="0"/>
                  </a:cubicBezTo>
                  <a:lnTo>
                    <a:pt x="1760" y="0"/>
                  </a:lnTo>
                  <a:cubicBezTo>
                    <a:pt x="1809" y="0"/>
                    <a:pt x="1849" y="40"/>
                    <a:pt x="1849" y="90"/>
                  </a:cubicBezTo>
                  <a:lnTo>
                    <a:pt x="1849" y="1760"/>
                  </a:lnTo>
                  <a:cubicBezTo>
                    <a:pt x="1849" y="1809"/>
                    <a:pt x="1809" y="1850"/>
                    <a:pt x="1760" y="1850"/>
                  </a:cubicBezTo>
                  <a:lnTo>
                    <a:pt x="89" y="1850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13">
              <a:extLst>
                <a:ext uri="{FF2B5EF4-FFF2-40B4-BE49-F238E27FC236}">
                  <a16:creationId xmlns:a16="http://schemas.microsoft.com/office/drawing/2014/main" id="{79137E47-A439-04D3-7800-24C7697559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20" y="1835"/>
              <a:ext cx="1253" cy="1252"/>
            </a:xfrm>
            <a:custGeom>
              <a:avLst/>
              <a:gdLst>
                <a:gd name="T0" fmla="*/ 1779 w 1889"/>
                <a:gd name="T1" fmla="*/ 0 h 1888"/>
                <a:gd name="T2" fmla="*/ 1779 w 1889"/>
                <a:gd name="T3" fmla="*/ 0 h 1888"/>
                <a:gd name="T4" fmla="*/ 109 w 1889"/>
                <a:gd name="T5" fmla="*/ 0 h 1888"/>
                <a:gd name="T6" fmla="*/ 0 w 1889"/>
                <a:gd name="T7" fmla="*/ 109 h 1888"/>
                <a:gd name="T8" fmla="*/ 0 w 1889"/>
                <a:gd name="T9" fmla="*/ 1779 h 1888"/>
                <a:gd name="T10" fmla="*/ 109 w 1889"/>
                <a:gd name="T11" fmla="*/ 1888 h 1888"/>
                <a:gd name="T12" fmla="*/ 1779 w 1889"/>
                <a:gd name="T13" fmla="*/ 1888 h 1888"/>
                <a:gd name="T14" fmla="*/ 1889 w 1889"/>
                <a:gd name="T15" fmla="*/ 1779 h 1888"/>
                <a:gd name="T16" fmla="*/ 1889 w 1889"/>
                <a:gd name="T17" fmla="*/ 109 h 1888"/>
                <a:gd name="T18" fmla="*/ 1779 w 1889"/>
                <a:gd name="T19" fmla="*/ 0 h 1888"/>
                <a:gd name="T20" fmla="*/ 1779 w 1889"/>
                <a:gd name="T21" fmla="*/ 39 h 1888"/>
                <a:gd name="T22" fmla="*/ 1779 w 1889"/>
                <a:gd name="T23" fmla="*/ 39 h 1888"/>
                <a:gd name="T24" fmla="*/ 1849 w 1889"/>
                <a:gd name="T25" fmla="*/ 109 h 1888"/>
                <a:gd name="T26" fmla="*/ 1849 w 1889"/>
                <a:gd name="T27" fmla="*/ 1779 h 1888"/>
                <a:gd name="T28" fmla="*/ 1779 w 1889"/>
                <a:gd name="T29" fmla="*/ 1848 h 1888"/>
                <a:gd name="T30" fmla="*/ 109 w 1889"/>
                <a:gd name="T31" fmla="*/ 1848 h 1888"/>
                <a:gd name="T32" fmla="*/ 40 w 1889"/>
                <a:gd name="T33" fmla="*/ 1779 h 1888"/>
                <a:gd name="T34" fmla="*/ 40 w 1889"/>
                <a:gd name="T35" fmla="*/ 109 h 1888"/>
                <a:gd name="T36" fmla="*/ 109 w 1889"/>
                <a:gd name="T37" fmla="*/ 39 h 1888"/>
                <a:gd name="T38" fmla="*/ 1779 w 1889"/>
                <a:gd name="T39" fmla="*/ 39 h 1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89" h="1888">
                  <a:moveTo>
                    <a:pt x="1779" y="0"/>
                  </a:moveTo>
                  <a:lnTo>
                    <a:pt x="1779" y="0"/>
                  </a:lnTo>
                  <a:lnTo>
                    <a:pt x="109" y="0"/>
                  </a:lnTo>
                  <a:cubicBezTo>
                    <a:pt x="49" y="0"/>
                    <a:pt x="0" y="48"/>
                    <a:pt x="0" y="109"/>
                  </a:cubicBezTo>
                  <a:lnTo>
                    <a:pt x="0" y="1779"/>
                  </a:lnTo>
                  <a:cubicBezTo>
                    <a:pt x="0" y="1839"/>
                    <a:pt x="49" y="1888"/>
                    <a:pt x="109" y="1888"/>
                  </a:cubicBezTo>
                  <a:lnTo>
                    <a:pt x="1779" y="1888"/>
                  </a:lnTo>
                  <a:cubicBezTo>
                    <a:pt x="1840" y="1888"/>
                    <a:pt x="1889" y="1839"/>
                    <a:pt x="1889" y="1779"/>
                  </a:cubicBezTo>
                  <a:lnTo>
                    <a:pt x="1889" y="109"/>
                  </a:lnTo>
                  <a:cubicBezTo>
                    <a:pt x="1889" y="48"/>
                    <a:pt x="1840" y="0"/>
                    <a:pt x="1779" y="0"/>
                  </a:cubicBezTo>
                  <a:close/>
                  <a:moveTo>
                    <a:pt x="1779" y="39"/>
                  </a:moveTo>
                  <a:lnTo>
                    <a:pt x="1779" y="39"/>
                  </a:lnTo>
                  <a:cubicBezTo>
                    <a:pt x="1818" y="39"/>
                    <a:pt x="1849" y="70"/>
                    <a:pt x="1849" y="109"/>
                  </a:cubicBezTo>
                  <a:lnTo>
                    <a:pt x="1849" y="1779"/>
                  </a:lnTo>
                  <a:cubicBezTo>
                    <a:pt x="1849" y="1817"/>
                    <a:pt x="1818" y="1848"/>
                    <a:pt x="1779" y="1848"/>
                  </a:cubicBezTo>
                  <a:lnTo>
                    <a:pt x="109" y="1848"/>
                  </a:lnTo>
                  <a:cubicBezTo>
                    <a:pt x="71" y="1848"/>
                    <a:pt x="40" y="1817"/>
                    <a:pt x="40" y="1779"/>
                  </a:cubicBezTo>
                  <a:lnTo>
                    <a:pt x="40" y="109"/>
                  </a:lnTo>
                  <a:cubicBezTo>
                    <a:pt x="40" y="70"/>
                    <a:pt x="71" y="39"/>
                    <a:pt x="109" y="39"/>
                  </a:cubicBezTo>
                  <a:lnTo>
                    <a:pt x="1779" y="39"/>
                  </a:lnTo>
                  <a:close/>
                </a:path>
              </a:pathLst>
            </a:custGeom>
            <a:solidFill>
              <a:srgbClr val="C0B68B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34" name="Group 11">
            <a:extLst>
              <a:ext uri="{FF2B5EF4-FFF2-40B4-BE49-F238E27FC236}">
                <a16:creationId xmlns:a16="http://schemas.microsoft.com/office/drawing/2014/main" id="{1D38449B-7C18-ABFD-7088-115319826A8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9894318" y="2912198"/>
            <a:ext cx="2161727" cy="2160000"/>
            <a:chOff x="1720" y="1835"/>
            <a:chExt cx="1253" cy="1252"/>
          </a:xfrm>
        </p:grpSpPr>
        <p:sp>
          <p:nvSpPr>
            <p:cNvPr id="35" name="AutoShape 10">
              <a:extLst>
                <a:ext uri="{FF2B5EF4-FFF2-40B4-BE49-F238E27FC236}">
                  <a16:creationId xmlns:a16="http://schemas.microsoft.com/office/drawing/2014/main" id="{D5977EF8-B3CB-0B81-AC41-3C2BC0F80C3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1720" y="1840"/>
              <a:ext cx="1247" cy="12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12">
              <a:extLst>
                <a:ext uri="{FF2B5EF4-FFF2-40B4-BE49-F238E27FC236}">
                  <a16:creationId xmlns:a16="http://schemas.microsoft.com/office/drawing/2014/main" id="{F3924527-DFC7-2B7F-5519-6FC0B96C02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33" y="1847"/>
              <a:ext cx="1226" cy="1227"/>
            </a:xfrm>
            <a:custGeom>
              <a:avLst/>
              <a:gdLst>
                <a:gd name="T0" fmla="*/ 89 w 1849"/>
                <a:gd name="T1" fmla="*/ 1850 h 1850"/>
                <a:gd name="T2" fmla="*/ 89 w 1849"/>
                <a:gd name="T3" fmla="*/ 1850 h 1850"/>
                <a:gd name="T4" fmla="*/ 0 w 1849"/>
                <a:gd name="T5" fmla="*/ 1760 h 1850"/>
                <a:gd name="T6" fmla="*/ 0 w 1849"/>
                <a:gd name="T7" fmla="*/ 90 h 1850"/>
                <a:gd name="T8" fmla="*/ 89 w 1849"/>
                <a:gd name="T9" fmla="*/ 0 h 1850"/>
                <a:gd name="T10" fmla="*/ 1760 w 1849"/>
                <a:gd name="T11" fmla="*/ 0 h 1850"/>
                <a:gd name="T12" fmla="*/ 1849 w 1849"/>
                <a:gd name="T13" fmla="*/ 90 h 1850"/>
                <a:gd name="T14" fmla="*/ 1849 w 1849"/>
                <a:gd name="T15" fmla="*/ 1760 h 1850"/>
                <a:gd name="T16" fmla="*/ 1760 w 1849"/>
                <a:gd name="T17" fmla="*/ 1850 h 1850"/>
                <a:gd name="T18" fmla="*/ 89 w 1849"/>
                <a:gd name="T19" fmla="*/ 1850 h 1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9" h="1850">
                  <a:moveTo>
                    <a:pt x="89" y="1850"/>
                  </a:moveTo>
                  <a:lnTo>
                    <a:pt x="89" y="1850"/>
                  </a:lnTo>
                  <a:cubicBezTo>
                    <a:pt x="40" y="1850"/>
                    <a:pt x="0" y="1809"/>
                    <a:pt x="0" y="1760"/>
                  </a:cubicBezTo>
                  <a:lnTo>
                    <a:pt x="0" y="90"/>
                  </a:lnTo>
                  <a:cubicBezTo>
                    <a:pt x="0" y="40"/>
                    <a:pt x="40" y="0"/>
                    <a:pt x="89" y="0"/>
                  </a:cubicBezTo>
                  <a:lnTo>
                    <a:pt x="1760" y="0"/>
                  </a:lnTo>
                  <a:cubicBezTo>
                    <a:pt x="1809" y="0"/>
                    <a:pt x="1849" y="40"/>
                    <a:pt x="1849" y="90"/>
                  </a:cubicBezTo>
                  <a:lnTo>
                    <a:pt x="1849" y="1760"/>
                  </a:lnTo>
                  <a:cubicBezTo>
                    <a:pt x="1849" y="1809"/>
                    <a:pt x="1809" y="1850"/>
                    <a:pt x="1760" y="1850"/>
                  </a:cubicBezTo>
                  <a:lnTo>
                    <a:pt x="89" y="1850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id="{85040B19-2A7A-19CC-5A2F-0B28E79FA17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20" y="1835"/>
              <a:ext cx="1253" cy="1252"/>
            </a:xfrm>
            <a:custGeom>
              <a:avLst/>
              <a:gdLst>
                <a:gd name="T0" fmla="*/ 1779 w 1889"/>
                <a:gd name="T1" fmla="*/ 0 h 1888"/>
                <a:gd name="T2" fmla="*/ 1779 w 1889"/>
                <a:gd name="T3" fmla="*/ 0 h 1888"/>
                <a:gd name="T4" fmla="*/ 109 w 1889"/>
                <a:gd name="T5" fmla="*/ 0 h 1888"/>
                <a:gd name="T6" fmla="*/ 0 w 1889"/>
                <a:gd name="T7" fmla="*/ 109 h 1888"/>
                <a:gd name="T8" fmla="*/ 0 w 1889"/>
                <a:gd name="T9" fmla="*/ 1779 h 1888"/>
                <a:gd name="T10" fmla="*/ 109 w 1889"/>
                <a:gd name="T11" fmla="*/ 1888 h 1888"/>
                <a:gd name="T12" fmla="*/ 1779 w 1889"/>
                <a:gd name="T13" fmla="*/ 1888 h 1888"/>
                <a:gd name="T14" fmla="*/ 1889 w 1889"/>
                <a:gd name="T15" fmla="*/ 1779 h 1888"/>
                <a:gd name="T16" fmla="*/ 1889 w 1889"/>
                <a:gd name="T17" fmla="*/ 109 h 1888"/>
                <a:gd name="T18" fmla="*/ 1779 w 1889"/>
                <a:gd name="T19" fmla="*/ 0 h 1888"/>
                <a:gd name="T20" fmla="*/ 1779 w 1889"/>
                <a:gd name="T21" fmla="*/ 39 h 1888"/>
                <a:gd name="T22" fmla="*/ 1779 w 1889"/>
                <a:gd name="T23" fmla="*/ 39 h 1888"/>
                <a:gd name="T24" fmla="*/ 1849 w 1889"/>
                <a:gd name="T25" fmla="*/ 109 h 1888"/>
                <a:gd name="T26" fmla="*/ 1849 w 1889"/>
                <a:gd name="T27" fmla="*/ 1779 h 1888"/>
                <a:gd name="T28" fmla="*/ 1779 w 1889"/>
                <a:gd name="T29" fmla="*/ 1848 h 1888"/>
                <a:gd name="T30" fmla="*/ 109 w 1889"/>
                <a:gd name="T31" fmla="*/ 1848 h 1888"/>
                <a:gd name="T32" fmla="*/ 40 w 1889"/>
                <a:gd name="T33" fmla="*/ 1779 h 1888"/>
                <a:gd name="T34" fmla="*/ 40 w 1889"/>
                <a:gd name="T35" fmla="*/ 109 h 1888"/>
                <a:gd name="T36" fmla="*/ 109 w 1889"/>
                <a:gd name="T37" fmla="*/ 39 h 1888"/>
                <a:gd name="T38" fmla="*/ 1779 w 1889"/>
                <a:gd name="T39" fmla="*/ 39 h 1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89" h="1888">
                  <a:moveTo>
                    <a:pt x="1779" y="0"/>
                  </a:moveTo>
                  <a:lnTo>
                    <a:pt x="1779" y="0"/>
                  </a:lnTo>
                  <a:lnTo>
                    <a:pt x="109" y="0"/>
                  </a:lnTo>
                  <a:cubicBezTo>
                    <a:pt x="49" y="0"/>
                    <a:pt x="0" y="48"/>
                    <a:pt x="0" y="109"/>
                  </a:cubicBezTo>
                  <a:lnTo>
                    <a:pt x="0" y="1779"/>
                  </a:lnTo>
                  <a:cubicBezTo>
                    <a:pt x="0" y="1839"/>
                    <a:pt x="49" y="1888"/>
                    <a:pt x="109" y="1888"/>
                  </a:cubicBezTo>
                  <a:lnTo>
                    <a:pt x="1779" y="1888"/>
                  </a:lnTo>
                  <a:cubicBezTo>
                    <a:pt x="1840" y="1888"/>
                    <a:pt x="1889" y="1839"/>
                    <a:pt x="1889" y="1779"/>
                  </a:cubicBezTo>
                  <a:lnTo>
                    <a:pt x="1889" y="109"/>
                  </a:lnTo>
                  <a:cubicBezTo>
                    <a:pt x="1889" y="48"/>
                    <a:pt x="1840" y="0"/>
                    <a:pt x="1779" y="0"/>
                  </a:cubicBezTo>
                  <a:close/>
                  <a:moveTo>
                    <a:pt x="1779" y="39"/>
                  </a:moveTo>
                  <a:lnTo>
                    <a:pt x="1779" y="39"/>
                  </a:lnTo>
                  <a:cubicBezTo>
                    <a:pt x="1818" y="39"/>
                    <a:pt x="1849" y="70"/>
                    <a:pt x="1849" y="109"/>
                  </a:cubicBezTo>
                  <a:lnTo>
                    <a:pt x="1849" y="1779"/>
                  </a:lnTo>
                  <a:cubicBezTo>
                    <a:pt x="1849" y="1817"/>
                    <a:pt x="1818" y="1848"/>
                    <a:pt x="1779" y="1848"/>
                  </a:cubicBezTo>
                  <a:lnTo>
                    <a:pt x="109" y="1848"/>
                  </a:lnTo>
                  <a:cubicBezTo>
                    <a:pt x="71" y="1848"/>
                    <a:pt x="40" y="1817"/>
                    <a:pt x="40" y="1779"/>
                  </a:cubicBezTo>
                  <a:lnTo>
                    <a:pt x="40" y="109"/>
                  </a:lnTo>
                  <a:cubicBezTo>
                    <a:pt x="40" y="70"/>
                    <a:pt x="71" y="39"/>
                    <a:pt x="109" y="39"/>
                  </a:cubicBezTo>
                  <a:lnTo>
                    <a:pt x="1779" y="39"/>
                  </a:lnTo>
                  <a:close/>
                </a:path>
              </a:pathLst>
            </a:custGeom>
            <a:solidFill>
              <a:srgbClr val="C0B68B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38" name="Group 11">
            <a:extLst>
              <a:ext uri="{FF2B5EF4-FFF2-40B4-BE49-F238E27FC236}">
                <a16:creationId xmlns:a16="http://schemas.microsoft.com/office/drawing/2014/main" id="{6AF918A3-7A8E-8548-961B-6CDF3C710F71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35955" y="2932111"/>
            <a:ext cx="2161727" cy="2160000"/>
            <a:chOff x="1720" y="1835"/>
            <a:chExt cx="1253" cy="1252"/>
          </a:xfrm>
        </p:grpSpPr>
        <p:sp>
          <p:nvSpPr>
            <p:cNvPr id="39" name="AutoShape 10">
              <a:extLst>
                <a:ext uri="{FF2B5EF4-FFF2-40B4-BE49-F238E27FC236}">
                  <a16:creationId xmlns:a16="http://schemas.microsoft.com/office/drawing/2014/main" id="{7B701403-7F66-93FD-8F50-A85E680EAC9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1720" y="1840"/>
              <a:ext cx="1247" cy="12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2C723704-3C24-092E-E0D7-DD5533DCE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33" y="1847"/>
              <a:ext cx="1226" cy="1227"/>
            </a:xfrm>
            <a:custGeom>
              <a:avLst/>
              <a:gdLst>
                <a:gd name="T0" fmla="*/ 89 w 1849"/>
                <a:gd name="T1" fmla="*/ 1850 h 1850"/>
                <a:gd name="T2" fmla="*/ 89 w 1849"/>
                <a:gd name="T3" fmla="*/ 1850 h 1850"/>
                <a:gd name="T4" fmla="*/ 0 w 1849"/>
                <a:gd name="T5" fmla="*/ 1760 h 1850"/>
                <a:gd name="T6" fmla="*/ 0 w 1849"/>
                <a:gd name="T7" fmla="*/ 90 h 1850"/>
                <a:gd name="T8" fmla="*/ 89 w 1849"/>
                <a:gd name="T9" fmla="*/ 0 h 1850"/>
                <a:gd name="T10" fmla="*/ 1760 w 1849"/>
                <a:gd name="T11" fmla="*/ 0 h 1850"/>
                <a:gd name="T12" fmla="*/ 1849 w 1849"/>
                <a:gd name="T13" fmla="*/ 90 h 1850"/>
                <a:gd name="T14" fmla="*/ 1849 w 1849"/>
                <a:gd name="T15" fmla="*/ 1760 h 1850"/>
                <a:gd name="T16" fmla="*/ 1760 w 1849"/>
                <a:gd name="T17" fmla="*/ 1850 h 1850"/>
                <a:gd name="T18" fmla="*/ 89 w 1849"/>
                <a:gd name="T19" fmla="*/ 1850 h 1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9" h="1850">
                  <a:moveTo>
                    <a:pt x="89" y="1850"/>
                  </a:moveTo>
                  <a:lnTo>
                    <a:pt x="89" y="1850"/>
                  </a:lnTo>
                  <a:cubicBezTo>
                    <a:pt x="40" y="1850"/>
                    <a:pt x="0" y="1809"/>
                    <a:pt x="0" y="1760"/>
                  </a:cubicBezTo>
                  <a:lnTo>
                    <a:pt x="0" y="90"/>
                  </a:lnTo>
                  <a:cubicBezTo>
                    <a:pt x="0" y="40"/>
                    <a:pt x="40" y="0"/>
                    <a:pt x="89" y="0"/>
                  </a:cubicBezTo>
                  <a:lnTo>
                    <a:pt x="1760" y="0"/>
                  </a:lnTo>
                  <a:cubicBezTo>
                    <a:pt x="1809" y="0"/>
                    <a:pt x="1849" y="40"/>
                    <a:pt x="1849" y="90"/>
                  </a:cubicBezTo>
                  <a:lnTo>
                    <a:pt x="1849" y="1760"/>
                  </a:lnTo>
                  <a:cubicBezTo>
                    <a:pt x="1849" y="1809"/>
                    <a:pt x="1809" y="1850"/>
                    <a:pt x="1760" y="1850"/>
                  </a:cubicBezTo>
                  <a:lnTo>
                    <a:pt x="89" y="1850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E552E5E4-A131-E945-A2C6-724F991CB798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720" y="1835"/>
              <a:ext cx="1253" cy="1252"/>
            </a:xfrm>
            <a:custGeom>
              <a:avLst/>
              <a:gdLst>
                <a:gd name="T0" fmla="*/ 1779 w 1889"/>
                <a:gd name="T1" fmla="*/ 0 h 1888"/>
                <a:gd name="T2" fmla="*/ 1779 w 1889"/>
                <a:gd name="T3" fmla="*/ 0 h 1888"/>
                <a:gd name="T4" fmla="*/ 109 w 1889"/>
                <a:gd name="T5" fmla="*/ 0 h 1888"/>
                <a:gd name="T6" fmla="*/ 0 w 1889"/>
                <a:gd name="T7" fmla="*/ 109 h 1888"/>
                <a:gd name="T8" fmla="*/ 0 w 1889"/>
                <a:gd name="T9" fmla="*/ 1779 h 1888"/>
                <a:gd name="T10" fmla="*/ 109 w 1889"/>
                <a:gd name="T11" fmla="*/ 1888 h 1888"/>
                <a:gd name="T12" fmla="*/ 1779 w 1889"/>
                <a:gd name="T13" fmla="*/ 1888 h 1888"/>
                <a:gd name="T14" fmla="*/ 1889 w 1889"/>
                <a:gd name="T15" fmla="*/ 1779 h 1888"/>
                <a:gd name="T16" fmla="*/ 1889 w 1889"/>
                <a:gd name="T17" fmla="*/ 109 h 1888"/>
                <a:gd name="T18" fmla="*/ 1779 w 1889"/>
                <a:gd name="T19" fmla="*/ 0 h 1888"/>
                <a:gd name="T20" fmla="*/ 1779 w 1889"/>
                <a:gd name="T21" fmla="*/ 39 h 1888"/>
                <a:gd name="T22" fmla="*/ 1779 w 1889"/>
                <a:gd name="T23" fmla="*/ 39 h 1888"/>
                <a:gd name="T24" fmla="*/ 1849 w 1889"/>
                <a:gd name="T25" fmla="*/ 109 h 1888"/>
                <a:gd name="T26" fmla="*/ 1849 w 1889"/>
                <a:gd name="T27" fmla="*/ 1779 h 1888"/>
                <a:gd name="T28" fmla="*/ 1779 w 1889"/>
                <a:gd name="T29" fmla="*/ 1848 h 1888"/>
                <a:gd name="T30" fmla="*/ 109 w 1889"/>
                <a:gd name="T31" fmla="*/ 1848 h 1888"/>
                <a:gd name="T32" fmla="*/ 40 w 1889"/>
                <a:gd name="T33" fmla="*/ 1779 h 1888"/>
                <a:gd name="T34" fmla="*/ 40 w 1889"/>
                <a:gd name="T35" fmla="*/ 109 h 1888"/>
                <a:gd name="T36" fmla="*/ 109 w 1889"/>
                <a:gd name="T37" fmla="*/ 39 h 1888"/>
                <a:gd name="T38" fmla="*/ 1779 w 1889"/>
                <a:gd name="T39" fmla="*/ 39 h 1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89" h="1888">
                  <a:moveTo>
                    <a:pt x="1779" y="0"/>
                  </a:moveTo>
                  <a:lnTo>
                    <a:pt x="1779" y="0"/>
                  </a:lnTo>
                  <a:lnTo>
                    <a:pt x="109" y="0"/>
                  </a:lnTo>
                  <a:cubicBezTo>
                    <a:pt x="49" y="0"/>
                    <a:pt x="0" y="48"/>
                    <a:pt x="0" y="109"/>
                  </a:cubicBezTo>
                  <a:lnTo>
                    <a:pt x="0" y="1779"/>
                  </a:lnTo>
                  <a:cubicBezTo>
                    <a:pt x="0" y="1839"/>
                    <a:pt x="49" y="1888"/>
                    <a:pt x="109" y="1888"/>
                  </a:cubicBezTo>
                  <a:lnTo>
                    <a:pt x="1779" y="1888"/>
                  </a:lnTo>
                  <a:cubicBezTo>
                    <a:pt x="1840" y="1888"/>
                    <a:pt x="1889" y="1839"/>
                    <a:pt x="1889" y="1779"/>
                  </a:cubicBezTo>
                  <a:lnTo>
                    <a:pt x="1889" y="109"/>
                  </a:lnTo>
                  <a:cubicBezTo>
                    <a:pt x="1889" y="48"/>
                    <a:pt x="1840" y="0"/>
                    <a:pt x="1779" y="0"/>
                  </a:cubicBezTo>
                  <a:close/>
                  <a:moveTo>
                    <a:pt x="1779" y="39"/>
                  </a:moveTo>
                  <a:lnTo>
                    <a:pt x="1779" y="39"/>
                  </a:lnTo>
                  <a:cubicBezTo>
                    <a:pt x="1818" y="39"/>
                    <a:pt x="1849" y="70"/>
                    <a:pt x="1849" y="109"/>
                  </a:cubicBezTo>
                  <a:lnTo>
                    <a:pt x="1849" y="1779"/>
                  </a:lnTo>
                  <a:cubicBezTo>
                    <a:pt x="1849" y="1817"/>
                    <a:pt x="1818" y="1848"/>
                    <a:pt x="1779" y="1848"/>
                  </a:cubicBezTo>
                  <a:lnTo>
                    <a:pt x="109" y="1848"/>
                  </a:lnTo>
                  <a:cubicBezTo>
                    <a:pt x="71" y="1848"/>
                    <a:pt x="40" y="1817"/>
                    <a:pt x="40" y="1779"/>
                  </a:cubicBezTo>
                  <a:lnTo>
                    <a:pt x="40" y="109"/>
                  </a:lnTo>
                  <a:cubicBezTo>
                    <a:pt x="40" y="70"/>
                    <a:pt x="71" y="39"/>
                    <a:pt x="109" y="39"/>
                  </a:cubicBezTo>
                  <a:lnTo>
                    <a:pt x="1779" y="39"/>
                  </a:lnTo>
                  <a:close/>
                </a:path>
              </a:pathLst>
            </a:custGeom>
            <a:solidFill>
              <a:srgbClr val="C0B68B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grpSp>
        <p:nvGrpSpPr>
          <p:cNvPr id="2" name="Group 4">
            <a:extLst>
              <a:ext uri="{FF2B5EF4-FFF2-40B4-BE49-F238E27FC236}">
                <a16:creationId xmlns:a16="http://schemas.microsoft.com/office/drawing/2014/main" id="{8360A02C-CB7E-D46E-5E90-D8CD446F431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162550" y="4986338"/>
            <a:ext cx="1866900" cy="1625600"/>
            <a:chOff x="3252" y="3141"/>
            <a:chExt cx="1176" cy="1024"/>
          </a:xfrm>
        </p:grpSpPr>
        <p:sp>
          <p:nvSpPr>
            <p:cNvPr id="3" name="AutoShape 3">
              <a:extLst>
                <a:ext uri="{FF2B5EF4-FFF2-40B4-BE49-F238E27FC236}">
                  <a16:creationId xmlns:a16="http://schemas.microsoft.com/office/drawing/2014/main" id="{3DEBD16A-D37B-E95C-21B4-FC855993F4C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3252" y="3141"/>
              <a:ext cx="117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80130735-FEF1-6DC4-7B95-DFCE3EBC62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89" y="4004"/>
              <a:ext cx="902" cy="149"/>
            </a:xfrm>
            <a:custGeom>
              <a:avLst/>
              <a:gdLst>
                <a:gd name="T0" fmla="*/ 83 w 1913"/>
                <a:gd name="T1" fmla="*/ 349 h 349"/>
                <a:gd name="T2" fmla="*/ 83 w 1913"/>
                <a:gd name="T3" fmla="*/ 349 h 349"/>
                <a:gd name="T4" fmla="*/ 0 w 1913"/>
                <a:gd name="T5" fmla="*/ 265 h 349"/>
                <a:gd name="T6" fmla="*/ 0 w 1913"/>
                <a:gd name="T7" fmla="*/ 83 h 349"/>
                <a:gd name="T8" fmla="*/ 83 w 1913"/>
                <a:gd name="T9" fmla="*/ 0 h 349"/>
                <a:gd name="T10" fmla="*/ 1829 w 1913"/>
                <a:gd name="T11" fmla="*/ 0 h 349"/>
                <a:gd name="T12" fmla="*/ 1913 w 1913"/>
                <a:gd name="T13" fmla="*/ 83 h 349"/>
                <a:gd name="T14" fmla="*/ 1913 w 1913"/>
                <a:gd name="T15" fmla="*/ 265 h 349"/>
                <a:gd name="T16" fmla="*/ 1829 w 1913"/>
                <a:gd name="T17" fmla="*/ 349 h 349"/>
                <a:gd name="T18" fmla="*/ 83 w 1913"/>
                <a:gd name="T19" fmla="*/ 349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13" h="349">
                  <a:moveTo>
                    <a:pt x="83" y="349"/>
                  </a:moveTo>
                  <a:lnTo>
                    <a:pt x="83" y="349"/>
                  </a:lnTo>
                  <a:cubicBezTo>
                    <a:pt x="37" y="349"/>
                    <a:pt x="0" y="311"/>
                    <a:pt x="0" y="265"/>
                  </a:cubicBez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829" y="0"/>
                  </a:lnTo>
                  <a:cubicBezTo>
                    <a:pt x="1875" y="0"/>
                    <a:pt x="1913" y="37"/>
                    <a:pt x="1913" y="83"/>
                  </a:cubicBezTo>
                  <a:lnTo>
                    <a:pt x="1913" y="265"/>
                  </a:lnTo>
                  <a:cubicBezTo>
                    <a:pt x="1913" y="311"/>
                    <a:pt x="1875" y="349"/>
                    <a:pt x="1829" y="349"/>
                  </a:cubicBezTo>
                  <a:lnTo>
                    <a:pt x="83" y="349"/>
                  </a:lnTo>
                  <a:close/>
                </a:path>
              </a:pathLst>
            </a:custGeom>
            <a:no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C2630D5B-8DBE-D04E-C2BB-3A7250FD01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65" y="3987"/>
              <a:ext cx="959" cy="159"/>
            </a:xfrm>
            <a:custGeom>
              <a:avLst/>
              <a:gdLst>
                <a:gd name="T0" fmla="*/ 1849 w 1953"/>
                <a:gd name="T1" fmla="*/ 0 h 388"/>
                <a:gd name="T2" fmla="*/ 1849 w 1953"/>
                <a:gd name="T3" fmla="*/ 0 h 388"/>
                <a:gd name="T4" fmla="*/ 103 w 1953"/>
                <a:gd name="T5" fmla="*/ 0 h 388"/>
                <a:gd name="T6" fmla="*/ 0 w 1953"/>
                <a:gd name="T7" fmla="*/ 103 h 388"/>
                <a:gd name="T8" fmla="*/ 0 w 1953"/>
                <a:gd name="T9" fmla="*/ 285 h 388"/>
                <a:gd name="T10" fmla="*/ 103 w 1953"/>
                <a:gd name="T11" fmla="*/ 388 h 388"/>
                <a:gd name="T12" fmla="*/ 1849 w 1953"/>
                <a:gd name="T13" fmla="*/ 388 h 388"/>
                <a:gd name="T14" fmla="*/ 1953 w 1953"/>
                <a:gd name="T15" fmla="*/ 285 h 388"/>
                <a:gd name="T16" fmla="*/ 1953 w 1953"/>
                <a:gd name="T17" fmla="*/ 103 h 388"/>
                <a:gd name="T18" fmla="*/ 1849 w 1953"/>
                <a:gd name="T19" fmla="*/ 0 h 388"/>
                <a:gd name="T20" fmla="*/ 1849 w 1953"/>
                <a:gd name="T21" fmla="*/ 40 h 388"/>
                <a:gd name="T22" fmla="*/ 1849 w 1953"/>
                <a:gd name="T23" fmla="*/ 40 h 388"/>
                <a:gd name="T24" fmla="*/ 1913 w 1953"/>
                <a:gd name="T25" fmla="*/ 103 h 388"/>
                <a:gd name="T26" fmla="*/ 1913 w 1953"/>
                <a:gd name="T27" fmla="*/ 285 h 388"/>
                <a:gd name="T28" fmla="*/ 1849 w 1953"/>
                <a:gd name="T29" fmla="*/ 348 h 388"/>
                <a:gd name="T30" fmla="*/ 103 w 1953"/>
                <a:gd name="T31" fmla="*/ 348 h 388"/>
                <a:gd name="T32" fmla="*/ 39 w 1953"/>
                <a:gd name="T33" fmla="*/ 285 h 388"/>
                <a:gd name="T34" fmla="*/ 39 w 1953"/>
                <a:gd name="T35" fmla="*/ 103 h 388"/>
                <a:gd name="T36" fmla="*/ 103 w 1953"/>
                <a:gd name="T37" fmla="*/ 40 h 388"/>
                <a:gd name="T38" fmla="*/ 1849 w 1953"/>
                <a:gd name="T39" fmla="*/ 40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53" h="388">
                  <a:moveTo>
                    <a:pt x="1849" y="0"/>
                  </a:moveTo>
                  <a:lnTo>
                    <a:pt x="1849" y="0"/>
                  </a:lnTo>
                  <a:lnTo>
                    <a:pt x="103" y="0"/>
                  </a:lnTo>
                  <a:cubicBezTo>
                    <a:pt x="46" y="0"/>
                    <a:pt x="0" y="46"/>
                    <a:pt x="0" y="103"/>
                  </a:cubicBezTo>
                  <a:lnTo>
                    <a:pt x="0" y="285"/>
                  </a:lnTo>
                  <a:cubicBezTo>
                    <a:pt x="0" y="342"/>
                    <a:pt x="46" y="388"/>
                    <a:pt x="103" y="388"/>
                  </a:cubicBezTo>
                  <a:lnTo>
                    <a:pt x="1849" y="388"/>
                  </a:lnTo>
                  <a:cubicBezTo>
                    <a:pt x="1906" y="388"/>
                    <a:pt x="1953" y="342"/>
                    <a:pt x="1953" y="285"/>
                  </a:cubicBezTo>
                  <a:lnTo>
                    <a:pt x="1953" y="103"/>
                  </a:lnTo>
                  <a:cubicBezTo>
                    <a:pt x="1953" y="46"/>
                    <a:pt x="1906" y="0"/>
                    <a:pt x="1849" y="0"/>
                  </a:cubicBezTo>
                  <a:close/>
                  <a:moveTo>
                    <a:pt x="1849" y="40"/>
                  </a:moveTo>
                  <a:lnTo>
                    <a:pt x="1849" y="40"/>
                  </a:lnTo>
                  <a:cubicBezTo>
                    <a:pt x="1884" y="40"/>
                    <a:pt x="1913" y="68"/>
                    <a:pt x="1913" y="103"/>
                  </a:cubicBezTo>
                  <a:lnTo>
                    <a:pt x="1913" y="285"/>
                  </a:lnTo>
                  <a:cubicBezTo>
                    <a:pt x="1913" y="320"/>
                    <a:pt x="1884" y="348"/>
                    <a:pt x="1849" y="348"/>
                  </a:cubicBezTo>
                  <a:lnTo>
                    <a:pt x="103" y="348"/>
                  </a:lnTo>
                  <a:cubicBezTo>
                    <a:pt x="68" y="348"/>
                    <a:pt x="39" y="320"/>
                    <a:pt x="39" y="285"/>
                  </a:cubicBezTo>
                  <a:lnTo>
                    <a:pt x="39" y="103"/>
                  </a:lnTo>
                  <a:cubicBezTo>
                    <a:pt x="39" y="68"/>
                    <a:pt x="68" y="40"/>
                    <a:pt x="103" y="40"/>
                  </a:cubicBezTo>
                  <a:lnTo>
                    <a:pt x="1849" y="40"/>
                  </a:lnTo>
                  <a:close/>
                </a:path>
              </a:pathLst>
            </a:custGeom>
            <a:solidFill>
              <a:srgbClr val="C9BF8D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273916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" action="ppaction://hlinkshowjump?jump=firstslide"/>
            <a:extLst>
              <a:ext uri="{FF2B5EF4-FFF2-40B4-BE49-F238E27FC236}">
                <a16:creationId xmlns:a16="http://schemas.microsoft.com/office/drawing/2014/main" id="{463ED861-2009-804A-DA63-25067E1265EF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1416375" y="2263000"/>
            <a:ext cx="213360" cy="213360"/>
          </a:xfrm>
          <a:prstGeom prst="rect">
            <a:avLst/>
          </a:prstGeom>
        </p:spPr>
      </p:pic>
      <p:pic>
        <p:nvPicPr>
          <p:cNvPr id="16" name="Picture 1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7858BCE-D687-37FC-2353-137131A1CA8F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1629735" y="4211192"/>
            <a:ext cx="209550" cy="209550"/>
          </a:xfrm>
          <a:prstGeom prst="rect">
            <a:avLst/>
          </a:prstGeom>
        </p:spPr>
      </p:pic>
      <p:pic>
        <p:nvPicPr>
          <p:cNvPr id="17" name="Picture 16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ED5D67C-73FB-63AA-8125-DF08EED1312D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1206825" y="4216497"/>
            <a:ext cx="209550" cy="209550"/>
          </a:xfrm>
          <a:prstGeom prst="rect">
            <a:avLst/>
          </a:prstGeom>
        </p:spPr>
      </p:pic>
      <p:grpSp>
        <p:nvGrpSpPr>
          <p:cNvPr id="4" name="Group 4">
            <a:extLst>
              <a:ext uri="{FF2B5EF4-FFF2-40B4-BE49-F238E27FC236}">
                <a16:creationId xmlns:a16="http://schemas.microsoft.com/office/drawing/2014/main" id="{AF3CB3B6-1731-A92A-A437-14AAD868607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20425" y="5402263"/>
            <a:ext cx="1003300" cy="1214437"/>
            <a:chOff x="6942" y="3403"/>
            <a:chExt cx="632" cy="765"/>
          </a:xfrm>
        </p:grpSpPr>
        <p:sp>
          <p:nvSpPr>
            <p:cNvPr id="9" name="AutoShape 3">
              <a:extLst>
                <a:ext uri="{FF2B5EF4-FFF2-40B4-BE49-F238E27FC236}">
                  <a16:creationId xmlns:a16="http://schemas.microsoft.com/office/drawing/2014/main" id="{DCBF34F5-26D5-0C9F-4A67-C6C86967111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6942" y="3403"/>
              <a:ext cx="632" cy="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8D6E367-F762-73DB-6DE5-1113BEFE91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49" y="4028"/>
              <a:ext cx="621" cy="133"/>
            </a:xfrm>
            <a:custGeom>
              <a:avLst/>
              <a:gdLst>
                <a:gd name="T0" fmla="*/ 83 w 1849"/>
                <a:gd name="T1" fmla="*/ 397 h 397"/>
                <a:gd name="T2" fmla="*/ 83 w 1849"/>
                <a:gd name="T3" fmla="*/ 397 h 397"/>
                <a:gd name="T4" fmla="*/ 0 w 1849"/>
                <a:gd name="T5" fmla="*/ 313 h 397"/>
                <a:gd name="T6" fmla="*/ 0 w 1849"/>
                <a:gd name="T7" fmla="*/ 83 h 397"/>
                <a:gd name="T8" fmla="*/ 83 w 1849"/>
                <a:gd name="T9" fmla="*/ 0 h 397"/>
                <a:gd name="T10" fmla="*/ 1766 w 1849"/>
                <a:gd name="T11" fmla="*/ 0 h 397"/>
                <a:gd name="T12" fmla="*/ 1849 w 1849"/>
                <a:gd name="T13" fmla="*/ 83 h 397"/>
                <a:gd name="T14" fmla="*/ 1849 w 1849"/>
                <a:gd name="T15" fmla="*/ 313 h 397"/>
                <a:gd name="T16" fmla="*/ 1766 w 1849"/>
                <a:gd name="T17" fmla="*/ 397 h 397"/>
                <a:gd name="T18" fmla="*/ 83 w 1849"/>
                <a:gd name="T19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9" h="397">
                  <a:moveTo>
                    <a:pt x="83" y="397"/>
                  </a:moveTo>
                  <a:lnTo>
                    <a:pt x="83" y="397"/>
                  </a:lnTo>
                  <a:cubicBezTo>
                    <a:pt x="37" y="397"/>
                    <a:pt x="0" y="359"/>
                    <a:pt x="0" y="313"/>
                  </a:cubicBez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766" y="0"/>
                  </a:lnTo>
                  <a:cubicBezTo>
                    <a:pt x="1812" y="0"/>
                    <a:pt x="1849" y="37"/>
                    <a:pt x="1849" y="83"/>
                  </a:cubicBezTo>
                  <a:lnTo>
                    <a:pt x="1849" y="313"/>
                  </a:lnTo>
                  <a:cubicBezTo>
                    <a:pt x="1849" y="359"/>
                    <a:pt x="1812" y="397"/>
                    <a:pt x="1766" y="397"/>
                  </a:cubicBezTo>
                  <a:lnTo>
                    <a:pt x="83" y="397"/>
                  </a:lnTo>
                  <a:close/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0A87382-F3C6-C43A-60BB-A3CDE8623C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42" y="4022"/>
              <a:ext cx="635" cy="146"/>
            </a:xfrm>
            <a:custGeom>
              <a:avLst/>
              <a:gdLst>
                <a:gd name="T0" fmla="*/ 1786 w 1889"/>
                <a:gd name="T1" fmla="*/ 0 h 436"/>
                <a:gd name="T2" fmla="*/ 1786 w 1889"/>
                <a:gd name="T3" fmla="*/ 0 h 436"/>
                <a:gd name="T4" fmla="*/ 103 w 1889"/>
                <a:gd name="T5" fmla="*/ 0 h 436"/>
                <a:gd name="T6" fmla="*/ 0 w 1889"/>
                <a:gd name="T7" fmla="*/ 103 h 436"/>
                <a:gd name="T8" fmla="*/ 0 w 1889"/>
                <a:gd name="T9" fmla="*/ 333 h 436"/>
                <a:gd name="T10" fmla="*/ 103 w 1889"/>
                <a:gd name="T11" fmla="*/ 436 h 436"/>
                <a:gd name="T12" fmla="*/ 1786 w 1889"/>
                <a:gd name="T13" fmla="*/ 436 h 436"/>
                <a:gd name="T14" fmla="*/ 1889 w 1889"/>
                <a:gd name="T15" fmla="*/ 333 h 436"/>
                <a:gd name="T16" fmla="*/ 1889 w 1889"/>
                <a:gd name="T17" fmla="*/ 103 h 436"/>
                <a:gd name="T18" fmla="*/ 1786 w 1889"/>
                <a:gd name="T19" fmla="*/ 0 h 436"/>
                <a:gd name="T20" fmla="*/ 1786 w 1889"/>
                <a:gd name="T21" fmla="*/ 40 h 436"/>
                <a:gd name="T22" fmla="*/ 1786 w 1889"/>
                <a:gd name="T23" fmla="*/ 40 h 436"/>
                <a:gd name="T24" fmla="*/ 1849 w 1889"/>
                <a:gd name="T25" fmla="*/ 103 h 436"/>
                <a:gd name="T26" fmla="*/ 1849 w 1889"/>
                <a:gd name="T27" fmla="*/ 333 h 436"/>
                <a:gd name="T28" fmla="*/ 1786 w 1889"/>
                <a:gd name="T29" fmla="*/ 396 h 436"/>
                <a:gd name="T30" fmla="*/ 103 w 1889"/>
                <a:gd name="T31" fmla="*/ 396 h 436"/>
                <a:gd name="T32" fmla="*/ 39 w 1889"/>
                <a:gd name="T33" fmla="*/ 333 h 436"/>
                <a:gd name="T34" fmla="*/ 39 w 1889"/>
                <a:gd name="T35" fmla="*/ 103 h 436"/>
                <a:gd name="T36" fmla="*/ 103 w 1889"/>
                <a:gd name="T37" fmla="*/ 40 h 436"/>
                <a:gd name="T38" fmla="*/ 1786 w 1889"/>
                <a:gd name="T39" fmla="*/ 40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89" h="436">
                  <a:moveTo>
                    <a:pt x="1786" y="0"/>
                  </a:moveTo>
                  <a:lnTo>
                    <a:pt x="1786" y="0"/>
                  </a:lnTo>
                  <a:lnTo>
                    <a:pt x="103" y="0"/>
                  </a:lnTo>
                  <a:cubicBezTo>
                    <a:pt x="46" y="0"/>
                    <a:pt x="0" y="46"/>
                    <a:pt x="0" y="103"/>
                  </a:cubicBezTo>
                  <a:lnTo>
                    <a:pt x="0" y="333"/>
                  </a:lnTo>
                  <a:cubicBezTo>
                    <a:pt x="0" y="390"/>
                    <a:pt x="46" y="436"/>
                    <a:pt x="103" y="436"/>
                  </a:cubicBezTo>
                  <a:lnTo>
                    <a:pt x="1786" y="436"/>
                  </a:lnTo>
                  <a:cubicBezTo>
                    <a:pt x="1843" y="436"/>
                    <a:pt x="1889" y="390"/>
                    <a:pt x="1889" y="333"/>
                  </a:cubicBezTo>
                  <a:lnTo>
                    <a:pt x="1889" y="103"/>
                  </a:lnTo>
                  <a:cubicBezTo>
                    <a:pt x="1889" y="46"/>
                    <a:pt x="1843" y="0"/>
                    <a:pt x="1786" y="0"/>
                  </a:cubicBezTo>
                  <a:close/>
                  <a:moveTo>
                    <a:pt x="1786" y="40"/>
                  </a:moveTo>
                  <a:lnTo>
                    <a:pt x="1786" y="40"/>
                  </a:lnTo>
                  <a:cubicBezTo>
                    <a:pt x="1821" y="40"/>
                    <a:pt x="1849" y="68"/>
                    <a:pt x="1849" y="103"/>
                  </a:cubicBezTo>
                  <a:lnTo>
                    <a:pt x="1849" y="333"/>
                  </a:lnTo>
                  <a:cubicBezTo>
                    <a:pt x="1849" y="368"/>
                    <a:pt x="1821" y="396"/>
                    <a:pt x="1786" y="396"/>
                  </a:cubicBezTo>
                  <a:lnTo>
                    <a:pt x="103" y="396"/>
                  </a:lnTo>
                  <a:cubicBezTo>
                    <a:pt x="68" y="396"/>
                    <a:pt x="39" y="368"/>
                    <a:pt x="39" y="333"/>
                  </a:cubicBezTo>
                  <a:lnTo>
                    <a:pt x="39" y="103"/>
                  </a:lnTo>
                  <a:cubicBezTo>
                    <a:pt x="39" y="68"/>
                    <a:pt x="68" y="40"/>
                    <a:pt x="103" y="40"/>
                  </a:cubicBezTo>
                  <a:lnTo>
                    <a:pt x="1786" y="40"/>
                  </a:lnTo>
                  <a:close/>
                </a:path>
              </a:pathLst>
            </a:custGeom>
            <a:solidFill>
              <a:srgbClr val="C9BF8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E0703B6A-5FF7-015E-042D-8745E72315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00" y="3407"/>
              <a:ext cx="518" cy="516"/>
            </a:xfrm>
            <a:custGeom>
              <a:avLst/>
              <a:gdLst>
                <a:gd name="T0" fmla="*/ 143 w 1542"/>
                <a:gd name="T1" fmla="*/ 1542 h 1542"/>
                <a:gd name="T2" fmla="*/ 143 w 1542"/>
                <a:gd name="T3" fmla="*/ 1542 h 1542"/>
                <a:gd name="T4" fmla="*/ 0 w 1542"/>
                <a:gd name="T5" fmla="*/ 1400 h 1542"/>
                <a:gd name="T6" fmla="*/ 0 w 1542"/>
                <a:gd name="T7" fmla="*/ 142 h 1542"/>
                <a:gd name="T8" fmla="*/ 143 w 1542"/>
                <a:gd name="T9" fmla="*/ 0 h 1542"/>
                <a:gd name="T10" fmla="*/ 1400 w 1542"/>
                <a:gd name="T11" fmla="*/ 0 h 1542"/>
                <a:gd name="T12" fmla="*/ 1542 w 1542"/>
                <a:gd name="T13" fmla="*/ 142 h 1542"/>
                <a:gd name="T14" fmla="*/ 1542 w 1542"/>
                <a:gd name="T15" fmla="*/ 1400 h 1542"/>
                <a:gd name="T16" fmla="*/ 1400 w 1542"/>
                <a:gd name="T17" fmla="*/ 1542 h 1542"/>
                <a:gd name="T18" fmla="*/ 143 w 1542"/>
                <a:gd name="T19" fmla="*/ 1542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42" h="1542">
                  <a:moveTo>
                    <a:pt x="143" y="1542"/>
                  </a:moveTo>
                  <a:lnTo>
                    <a:pt x="143" y="1542"/>
                  </a:lnTo>
                  <a:cubicBezTo>
                    <a:pt x="64" y="1542"/>
                    <a:pt x="0" y="1478"/>
                    <a:pt x="0" y="1400"/>
                  </a:cubicBezTo>
                  <a:lnTo>
                    <a:pt x="0" y="142"/>
                  </a:lnTo>
                  <a:cubicBezTo>
                    <a:pt x="0" y="64"/>
                    <a:pt x="64" y="0"/>
                    <a:pt x="143" y="0"/>
                  </a:cubicBezTo>
                  <a:lnTo>
                    <a:pt x="1400" y="0"/>
                  </a:lnTo>
                  <a:cubicBezTo>
                    <a:pt x="1478" y="0"/>
                    <a:pt x="1542" y="64"/>
                    <a:pt x="1542" y="142"/>
                  </a:cubicBezTo>
                  <a:lnTo>
                    <a:pt x="1542" y="1400"/>
                  </a:lnTo>
                  <a:cubicBezTo>
                    <a:pt x="1542" y="1478"/>
                    <a:pt x="1478" y="1542"/>
                    <a:pt x="1400" y="1542"/>
                  </a:cubicBezTo>
                  <a:lnTo>
                    <a:pt x="143" y="1542"/>
                  </a:lnTo>
                  <a:close/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3BE2A276-C0BA-CB2E-3892-CD40858020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93" y="3400"/>
              <a:ext cx="532" cy="530"/>
            </a:xfrm>
            <a:custGeom>
              <a:avLst/>
              <a:gdLst>
                <a:gd name="T0" fmla="*/ 1420 w 1582"/>
                <a:gd name="T1" fmla="*/ 0 h 1581"/>
                <a:gd name="T2" fmla="*/ 1420 w 1582"/>
                <a:gd name="T3" fmla="*/ 0 h 1581"/>
                <a:gd name="T4" fmla="*/ 163 w 1582"/>
                <a:gd name="T5" fmla="*/ 0 h 1581"/>
                <a:gd name="T6" fmla="*/ 0 w 1582"/>
                <a:gd name="T7" fmla="*/ 161 h 1581"/>
                <a:gd name="T8" fmla="*/ 0 w 1582"/>
                <a:gd name="T9" fmla="*/ 1419 h 1581"/>
                <a:gd name="T10" fmla="*/ 163 w 1582"/>
                <a:gd name="T11" fmla="*/ 1581 h 1581"/>
                <a:gd name="T12" fmla="*/ 1420 w 1582"/>
                <a:gd name="T13" fmla="*/ 1581 h 1581"/>
                <a:gd name="T14" fmla="*/ 1582 w 1582"/>
                <a:gd name="T15" fmla="*/ 1419 h 1581"/>
                <a:gd name="T16" fmla="*/ 1582 w 1582"/>
                <a:gd name="T17" fmla="*/ 161 h 1581"/>
                <a:gd name="T18" fmla="*/ 1420 w 1582"/>
                <a:gd name="T19" fmla="*/ 0 h 1581"/>
                <a:gd name="T20" fmla="*/ 1420 w 1582"/>
                <a:gd name="T21" fmla="*/ 39 h 1581"/>
                <a:gd name="T22" fmla="*/ 1420 w 1582"/>
                <a:gd name="T23" fmla="*/ 39 h 1581"/>
                <a:gd name="T24" fmla="*/ 1542 w 1582"/>
                <a:gd name="T25" fmla="*/ 161 h 1581"/>
                <a:gd name="T26" fmla="*/ 1542 w 1582"/>
                <a:gd name="T27" fmla="*/ 1419 h 1581"/>
                <a:gd name="T28" fmla="*/ 1420 w 1582"/>
                <a:gd name="T29" fmla="*/ 1541 h 1581"/>
                <a:gd name="T30" fmla="*/ 163 w 1582"/>
                <a:gd name="T31" fmla="*/ 1541 h 1581"/>
                <a:gd name="T32" fmla="*/ 40 w 1582"/>
                <a:gd name="T33" fmla="*/ 1419 h 1581"/>
                <a:gd name="T34" fmla="*/ 40 w 1582"/>
                <a:gd name="T35" fmla="*/ 161 h 1581"/>
                <a:gd name="T36" fmla="*/ 163 w 1582"/>
                <a:gd name="T37" fmla="*/ 39 h 1581"/>
                <a:gd name="T38" fmla="*/ 1420 w 1582"/>
                <a:gd name="T39" fmla="*/ 39 h 1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82" h="1581">
                  <a:moveTo>
                    <a:pt x="1420" y="0"/>
                  </a:moveTo>
                  <a:lnTo>
                    <a:pt x="1420" y="0"/>
                  </a:lnTo>
                  <a:lnTo>
                    <a:pt x="163" y="0"/>
                  </a:lnTo>
                  <a:cubicBezTo>
                    <a:pt x="73" y="0"/>
                    <a:pt x="0" y="72"/>
                    <a:pt x="0" y="161"/>
                  </a:cubicBezTo>
                  <a:lnTo>
                    <a:pt x="0" y="1419"/>
                  </a:lnTo>
                  <a:cubicBezTo>
                    <a:pt x="0" y="1508"/>
                    <a:pt x="73" y="1581"/>
                    <a:pt x="163" y="1581"/>
                  </a:cubicBezTo>
                  <a:lnTo>
                    <a:pt x="1420" y="1581"/>
                  </a:lnTo>
                  <a:cubicBezTo>
                    <a:pt x="1509" y="1581"/>
                    <a:pt x="1582" y="1508"/>
                    <a:pt x="1582" y="1419"/>
                  </a:cubicBezTo>
                  <a:lnTo>
                    <a:pt x="1582" y="161"/>
                  </a:lnTo>
                  <a:cubicBezTo>
                    <a:pt x="1582" y="72"/>
                    <a:pt x="1509" y="0"/>
                    <a:pt x="1420" y="0"/>
                  </a:cubicBezTo>
                  <a:close/>
                  <a:moveTo>
                    <a:pt x="1420" y="39"/>
                  </a:moveTo>
                  <a:lnTo>
                    <a:pt x="1420" y="39"/>
                  </a:lnTo>
                  <a:cubicBezTo>
                    <a:pt x="1487" y="39"/>
                    <a:pt x="1542" y="94"/>
                    <a:pt x="1542" y="161"/>
                  </a:cubicBezTo>
                  <a:lnTo>
                    <a:pt x="1542" y="1419"/>
                  </a:lnTo>
                  <a:cubicBezTo>
                    <a:pt x="1542" y="1486"/>
                    <a:pt x="1487" y="1541"/>
                    <a:pt x="1420" y="1541"/>
                  </a:cubicBezTo>
                  <a:lnTo>
                    <a:pt x="163" y="1541"/>
                  </a:lnTo>
                  <a:cubicBezTo>
                    <a:pt x="95" y="1541"/>
                    <a:pt x="40" y="1486"/>
                    <a:pt x="40" y="1419"/>
                  </a:cubicBezTo>
                  <a:lnTo>
                    <a:pt x="40" y="161"/>
                  </a:lnTo>
                  <a:cubicBezTo>
                    <a:pt x="40" y="94"/>
                    <a:pt x="95" y="39"/>
                    <a:pt x="163" y="39"/>
                  </a:cubicBezTo>
                  <a:lnTo>
                    <a:pt x="1420" y="39"/>
                  </a:lnTo>
                  <a:close/>
                </a:path>
              </a:pathLst>
            </a:custGeom>
            <a:solidFill>
              <a:srgbClr val="C9BF8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pic>
        <p:nvPicPr>
          <p:cNvPr id="3" name="Picture 2">
            <a:hlinkClick r:id="rId17" action="ppaction://hlinksldjump"/>
            <a:extLst>
              <a:ext uri="{FF2B5EF4-FFF2-40B4-BE49-F238E27FC236}">
                <a16:creationId xmlns:a16="http://schemas.microsoft.com/office/drawing/2014/main" id="{B1C84D55-A942-9070-D461-6FC27CA0883D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11060217" y="2647996"/>
            <a:ext cx="933450" cy="184150"/>
          </a:xfrm>
          <a:prstGeom prst="rect">
            <a:avLst/>
          </a:prstGeom>
        </p:spPr>
      </p:pic>
      <p:pic>
        <p:nvPicPr>
          <p:cNvPr id="7" name="Picture 6">
            <a:hlinkClick r:id="rId19" action="ppaction://hlinksldjump"/>
            <a:extLst>
              <a:ext uri="{FF2B5EF4-FFF2-40B4-BE49-F238E27FC236}">
                <a16:creationId xmlns:a16="http://schemas.microsoft.com/office/drawing/2014/main" id="{1F6FBDA4-4013-5BEA-2835-95646E47ADD9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11060217" y="2954826"/>
            <a:ext cx="933450" cy="184150"/>
          </a:xfrm>
          <a:prstGeom prst="rect">
            <a:avLst/>
          </a:prstGeom>
        </p:spPr>
      </p:pic>
      <p:pic>
        <p:nvPicPr>
          <p:cNvPr id="18" name="Picture 17">
            <a:hlinkClick r:id="rId21" action="ppaction://hlinksldjump"/>
            <a:extLst>
              <a:ext uri="{FF2B5EF4-FFF2-40B4-BE49-F238E27FC236}">
                <a16:creationId xmlns:a16="http://schemas.microsoft.com/office/drawing/2014/main" id="{B19F0FF6-70E5-6118-625F-D9C56736541B}"/>
              </a:ext>
            </a:extLst>
          </p:cNvPr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11060217" y="3261656"/>
            <a:ext cx="933450" cy="184150"/>
          </a:xfrm>
          <a:prstGeom prst="rect">
            <a:avLst/>
          </a:prstGeom>
        </p:spPr>
      </p:pic>
      <p:pic>
        <p:nvPicPr>
          <p:cNvPr id="19" name="Picture 18">
            <a:hlinkClick r:id="rId23" action="ppaction://hlinksldjump"/>
            <a:extLst>
              <a:ext uri="{FF2B5EF4-FFF2-40B4-BE49-F238E27FC236}">
                <a16:creationId xmlns:a16="http://schemas.microsoft.com/office/drawing/2014/main" id="{467F2B49-89D3-0193-0FF9-CFD8A85665CC}"/>
              </a:ext>
            </a:extLst>
          </p:cNvPr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>
            <a:off x="11060217" y="3568486"/>
            <a:ext cx="933450" cy="184150"/>
          </a:xfrm>
          <a:prstGeom prst="rect">
            <a:avLst/>
          </a:prstGeom>
        </p:spPr>
      </p:pic>
      <p:pic>
        <p:nvPicPr>
          <p:cNvPr id="20" name="Picture 19">
            <a:hlinkClick r:id="rId25" action="ppaction://hlinksldjump"/>
            <a:extLst>
              <a:ext uri="{FF2B5EF4-FFF2-40B4-BE49-F238E27FC236}">
                <a16:creationId xmlns:a16="http://schemas.microsoft.com/office/drawing/2014/main" id="{2C7B1878-B62B-51CE-B862-063FE9E341AC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>
            <a:off x="11060217" y="3872988"/>
            <a:ext cx="933450" cy="18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91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0ECAE0-79BD-21CF-C96D-4DD448C0663E}"/>
              </a:ext>
            </a:extLst>
          </p:cNvPr>
          <p:cNvSpPr txBox="1"/>
          <p:nvPr/>
        </p:nvSpPr>
        <p:spPr>
          <a:xfrm>
            <a:off x="2682932" y="278271"/>
            <a:ext cx="682613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 of Geomagnetic Storms with Infrasound Observation Data from International Monitoring System Stations Located in South America</a:t>
            </a:r>
            <a:endParaRPr lang="en-AT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S. de Macêdo, Elder </a:t>
            </a:r>
            <a:r>
              <a:rPr lang="pt-BR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Yokoyama</a:t>
            </a:r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Lucas V. Barros, </a:t>
            </a:r>
            <a:r>
              <a:rPr lang="pt-BR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Darlan </a:t>
            </a:r>
            <a:r>
              <a:rPr lang="pt-BR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P. Fontenele e Juraci M. de Carvalho </a:t>
            </a:r>
            <a:endParaRPr lang="en-AT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University</a:t>
            </a:r>
            <a:r>
              <a:rPr lang="pt-BR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pt-BR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Brasília</a:t>
            </a:r>
            <a:endParaRPr lang="en-AT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554C68-8F60-5BAE-2899-01FF4F782708}"/>
              </a:ext>
            </a:extLst>
          </p:cNvPr>
          <p:cNvSpPr txBox="1">
            <a:spLocks/>
          </p:cNvSpPr>
          <p:nvPr/>
        </p:nvSpPr>
        <p:spPr>
          <a:xfrm>
            <a:off x="178629" y="2958859"/>
            <a:ext cx="2086776" cy="2066221"/>
          </a:xfrm>
          <a:prstGeom prst="rect">
            <a:avLst/>
          </a:prstGeom>
        </p:spPr>
        <p:txBody>
          <a:bodyPr lIns="108000" tIns="108000" rIns="108000" bIns="10800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REPLACE THIS TEXT 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With your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Short Introduction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 NOT CHANGE or RESIZE the Text or the Textbox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046321D-4DFA-7CD5-1C74-CE4A75C696CA}"/>
              </a:ext>
            </a:extLst>
          </p:cNvPr>
          <p:cNvSpPr txBox="1">
            <a:spLocks/>
          </p:cNvSpPr>
          <p:nvPr/>
        </p:nvSpPr>
        <p:spPr>
          <a:xfrm>
            <a:off x="5338029" y="6313980"/>
            <a:ext cx="1531435" cy="280529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Px.x</a:t>
            </a: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-xxx</a:t>
            </a:r>
            <a:endParaRPr lang="en-AT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8602C3A-EEB9-9EC8-F223-9D699EB1860B}"/>
              </a:ext>
            </a:extLst>
          </p:cNvPr>
          <p:cNvSpPr txBox="1">
            <a:spLocks/>
          </p:cNvSpPr>
          <p:nvPr/>
        </p:nvSpPr>
        <p:spPr>
          <a:xfrm>
            <a:off x="2682932" y="2958859"/>
            <a:ext cx="2086776" cy="2066221"/>
          </a:xfrm>
          <a:prstGeom prst="rect">
            <a:avLst/>
          </a:prstGeom>
        </p:spPr>
        <p:txBody>
          <a:bodyPr lIns="108000" tIns="108000" rIns="108000" bIns="10800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REPLACE THIS TEXT 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With your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Methods/Data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 NOT CHANGE or RESIZE the Text or the Textbox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1788AB8-A468-C471-8A86-3C9F2FE8E750}"/>
              </a:ext>
            </a:extLst>
          </p:cNvPr>
          <p:cNvSpPr txBox="1">
            <a:spLocks/>
          </p:cNvSpPr>
          <p:nvPr/>
        </p:nvSpPr>
        <p:spPr>
          <a:xfrm>
            <a:off x="7422294" y="2958858"/>
            <a:ext cx="2086773" cy="2066221"/>
          </a:xfrm>
          <a:prstGeom prst="rect">
            <a:avLst/>
          </a:prstGeom>
        </p:spPr>
        <p:txBody>
          <a:bodyPr lIns="108000" tIns="108000" rIns="108000" bIns="10800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REPLACE THIS TEXT 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With your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 NOT CHANGE or RESIZE the Text or the Textbox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A1C2F89-F7C0-CB4E-A6DB-48E3F2C367AF}"/>
              </a:ext>
            </a:extLst>
          </p:cNvPr>
          <p:cNvSpPr txBox="1">
            <a:spLocks/>
          </p:cNvSpPr>
          <p:nvPr/>
        </p:nvSpPr>
        <p:spPr>
          <a:xfrm>
            <a:off x="9926597" y="2958859"/>
            <a:ext cx="2086773" cy="2066220"/>
          </a:xfrm>
          <a:prstGeom prst="rect">
            <a:avLst/>
          </a:prstGeom>
        </p:spPr>
        <p:txBody>
          <a:bodyPr lIns="108000" tIns="108000" rIns="108000" bIns="10800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REPLACE THIS TEXT 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With your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 NOT CHANGE or RESIZE the Text or the Textbox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2A0112A-DD74-C918-5EE9-E39D97B30798}"/>
              </a:ext>
            </a:extLst>
          </p:cNvPr>
          <p:cNvSpPr txBox="1">
            <a:spLocks/>
          </p:cNvSpPr>
          <p:nvPr/>
        </p:nvSpPr>
        <p:spPr>
          <a:xfrm>
            <a:off x="10162829" y="520534"/>
            <a:ext cx="1642946" cy="559293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5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 your institution logo here </a:t>
            </a:r>
          </a:p>
          <a:p>
            <a:r>
              <a:rPr lang="en-US" sz="105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(remove this text box)</a:t>
            </a:r>
            <a:endParaRPr lang="en-AT" sz="2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64650A7-E68E-DCD4-2E1A-7212FE03F57F}"/>
              </a:ext>
            </a:extLst>
          </p:cNvPr>
          <p:cNvSpPr txBox="1">
            <a:spLocks/>
          </p:cNvSpPr>
          <p:nvPr/>
        </p:nvSpPr>
        <p:spPr>
          <a:xfrm>
            <a:off x="11103778" y="5453065"/>
            <a:ext cx="837666" cy="741356"/>
          </a:xfrm>
          <a:prstGeom prst="rect">
            <a:avLst/>
          </a:prstGeom>
        </p:spPr>
        <p:txBody>
          <a:bodyPr anchor="ctr" anchorCtr="0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do not use this space, a QR code will be automatically overlayed</a:t>
            </a:r>
            <a:endParaRPr lang="en-AT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6716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89E85-C1D4-F8EB-8947-E04EDEBE8A24}"/>
              </a:ext>
            </a:extLst>
          </p:cNvPr>
          <p:cNvSpPr txBox="1">
            <a:spLocks/>
          </p:cNvSpPr>
          <p:nvPr/>
        </p:nvSpPr>
        <p:spPr>
          <a:xfrm>
            <a:off x="2193009" y="266330"/>
            <a:ext cx="8021508" cy="55929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AT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36A705-5EC9-3E1C-3CCC-FFA836C95CEA}"/>
              </a:ext>
            </a:extLst>
          </p:cNvPr>
          <p:cNvSpPr txBox="1">
            <a:spLocks/>
          </p:cNvSpPr>
          <p:nvPr/>
        </p:nvSpPr>
        <p:spPr>
          <a:xfrm>
            <a:off x="10296293" y="272465"/>
            <a:ext cx="1642946" cy="559293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 your institution logo here after removing this text box!</a:t>
            </a:r>
            <a:endParaRPr lang="en-AT" sz="1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9922F0B-1586-C5C9-5799-0BA2D9F3F16F}"/>
              </a:ext>
            </a:extLst>
          </p:cNvPr>
          <p:cNvSpPr txBox="1">
            <a:spLocks/>
          </p:cNvSpPr>
          <p:nvPr/>
        </p:nvSpPr>
        <p:spPr>
          <a:xfrm>
            <a:off x="11125514" y="6385300"/>
            <a:ext cx="817758" cy="23413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Px.x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-xxx</a:t>
            </a:r>
            <a:endParaRPr lang="en-AT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D59F5DA-4A29-8EBC-DF1C-FF30611F5BAA}"/>
              </a:ext>
            </a:extLst>
          </p:cNvPr>
          <p:cNvSpPr txBox="1">
            <a:spLocks/>
          </p:cNvSpPr>
          <p:nvPr/>
        </p:nvSpPr>
        <p:spPr>
          <a:xfrm>
            <a:off x="11103778" y="5453065"/>
            <a:ext cx="837666" cy="741356"/>
          </a:xfrm>
          <a:prstGeom prst="rect">
            <a:avLst/>
          </a:prstGeom>
        </p:spPr>
        <p:txBody>
          <a:bodyPr anchor="ctr" anchorCtr="0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do not use this space, a QR code will be automatically overlayed</a:t>
            </a:r>
            <a:endParaRPr lang="en-AT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Espaço Reservado para Conteúdo 5"/>
          <p:cNvSpPr>
            <a:spLocks noGrp="1"/>
          </p:cNvSpPr>
          <p:nvPr>
            <p:ph sz="half" idx="1"/>
          </p:nvPr>
        </p:nvSpPr>
        <p:spPr>
          <a:xfrm>
            <a:off x="231370" y="1801089"/>
            <a:ext cx="4599709" cy="3322927"/>
          </a:xfrm>
        </p:spPr>
        <p:txBody>
          <a:bodyPr/>
          <a:lstStyle/>
          <a:p>
            <a:pPr marL="0" indent="0" algn="just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Earth is sporadically bombarded by solar storms, and its magnetic field acts as a protective shield,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deflecting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he radiation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(Dal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Poz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2006). </a:t>
            </a: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is known that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ions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propagated by these storms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enter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 polar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regions,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and they are responsible for the generation of auroras (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Fig. 1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), as follows:</a:t>
            </a:r>
          </a:p>
          <a:p>
            <a:pPr marL="0" indent="0" algn="just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 the aurora borealis, formed in the northern hemisphere; and</a:t>
            </a:r>
          </a:p>
          <a:p>
            <a:pPr marL="0" indent="0" algn="just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(ii) the aurora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australis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formed in the southern hemisphere.</a:t>
            </a:r>
          </a:p>
          <a:p>
            <a:pPr marL="0" indent="0" algn="just"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movement of these ions in the atmosphere generates bow waves (Marty, 2019), which can be detected and recorded by acoustic sensors.</a:t>
            </a: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0427" y="1801089"/>
            <a:ext cx="5394038" cy="4045529"/>
          </a:xfrm>
          <a:prstGeom prst="rect">
            <a:avLst/>
          </a:prstGeom>
        </p:spPr>
      </p:pic>
      <p:sp>
        <p:nvSpPr>
          <p:cNvPr id="10" name="CaixaDeTexto 9"/>
          <p:cNvSpPr txBox="1"/>
          <p:nvPr/>
        </p:nvSpPr>
        <p:spPr>
          <a:xfrm>
            <a:off x="5585726" y="6011021"/>
            <a:ext cx="37350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mtClean="0">
                <a:latin typeface="Arial" panose="020B0604020202020204" pitchFamily="34" charset="0"/>
                <a:cs typeface="Arial" panose="020B0604020202020204" pitchFamily="34" charset="0"/>
              </a:rPr>
              <a:t>Fig.</a:t>
            </a:r>
            <a:r>
              <a:rPr lang="pt-BR" sz="1600" b="1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Auroral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Phenomena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(NOAA,  2023)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453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89E85-C1D4-F8EB-8947-E04EDEBE8A24}"/>
              </a:ext>
            </a:extLst>
          </p:cNvPr>
          <p:cNvSpPr txBox="1">
            <a:spLocks/>
          </p:cNvSpPr>
          <p:nvPr/>
        </p:nvSpPr>
        <p:spPr>
          <a:xfrm>
            <a:off x="2193009" y="266330"/>
            <a:ext cx="8021508" cy="55929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  <a:endParaRPr lang="en-AT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36A705-5EC9-3E1C-3CCC-FFA836C95CEA}"/>
              </a:ext>
            </a:extLst>
          </p:cNvPr>
          <p:cNvSpPr txBox="1">
            <a:spLocks/>
          </p:cNvSpPr>
          <p:nvPr/>
        </p:nvSpPr>
        <p:spPr>
          <a:xfrm>
            <a:off x="10296293" y="272465"/>
            <a:ext cx="1642946" cy="559293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 your institution logo here after removing this text box!</a:t>
            </a:r>
            <a:endParaRPr lang="en-AT" sz="1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EE6463D-C745-9B54-4D33-67949EA3BB46}"/>
              </a:ext>
            </a:extLst>
          </p:cNvPr>
          <p:cNvSpPr txBox="1">
            <a:spLocks/>
          </p:cNvSpPr>
          <p:nvPr/>
        </p:nvSpPr>
        <p:spPr>
          <a:xfrm>
            <a:off x="11125514" y="6385300"/>
            <a:ext cx="817758" cy="23413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Px.x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-xxx</a:t>
            </a:r>
            <a:endParaRPr lang="en-AT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77B9D86-C489-FEF5-C84B-979ED6098558}"/>
              </a:ext>
            </a:extLst>
          </p:cNvPr>
          <p:cNvSpPr txBox="1">
            <a:spLocks/>
          </p:cNvSpPr>
          <p:nvPr/>
        </p:nvSpPr>
        <p:spPr>
          <a:xfrm>
            <a:off x="11103778" y="5453065"/>
            <a:ext cx="837666" cy="741356"/>
          </a:xfrm>
          <a:prstGeom prst="rect">
            <a:avLst/>
          </a:prstGeom>
        </p:spPr>
        <p:txBody>
          <a:bodyPr anchor="ctr" anchorCtr="0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do not use this space, a QR code will be automatically overlayed</a:t>
            </a:r>
            <a:endParaRPr lang="en-AT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Map of South America, showing aurora range based on Kp level 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8" t="38793" r="6535" b="-1"/>
          <a:stretch/>
        </p:blipFill>
        <p:spPr bwMode="auto">
          <a:xfrm>
            <a:off x="605569" y="3796354"/>
            <a:ext cx="4876799" cy="225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ap of Europe and Asia, showing aurora range based on Kp level 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5" t="1222" r="11843" b="47647"/>
          <a:stretch/>
        </p:blipFill>
        <p:spPr bwMode="auto">
          <a:xfrm>
            <a:off x="605570" y="1602035"/>
            <a:ext cx="4876799" cy="2110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Espaço Reservado para Conteúdo 5"/>
          <p:cNvSpPr txBox="1">
            <a:spLocks/>
          </p:cNvSpPr>
          <p:nvPr/>
        </p:nvSpPr>
        <p:spPr>
          <a:xfrm>
            <a:off x="5696584" y="1602035"/>
            <a:ext cx="4599709" cy="3322927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5696584" y="1595900"/>
            <a:ext cx="4599709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This study aim is to correlate the occurrence of Auroras (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Fig. 2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) with signals detected at infrasound stations in South America.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According to Le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Pichon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et al., (2010) and Marty (2019) this space weather phenomena can be recorded by infrasound stations, including the International Monitoring System for Nuclear Test Ban stations (IMS-CTBTO).</a:t>
            </a:r>
          </a:p>
          <a:p>
            <a:pPr algn="just"/>
            <a:r>
              <a:rPr lang="pt-B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phenomena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studied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by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 Wilson (2005) in </a:t>
            </a:r>
            <a:r>
              <a:rPr lang="pt-B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northen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 IMS </a:t>
            </a:r>
            <a:r>
              <a:rPr lang="pt-B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stations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algn="just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830952" y="6133033"/>
            <a:ext cx="44260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Fig. 2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 Map displaying the widest range of aurora observations based on the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Kp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indices of geomagnetic storms (NOAA,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2023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22970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89E85-C1D4-F8EB-8947-E04EDEBE8A24}"/>
              </a:ext>
            </a:extLst>
          </p:cNvPr>
          <p:cNvSpPr txBox="1">
            <a:spLocks/>
          </p:cNvSpPr>
          <p:nvPr/>
        </p:nvSpPr>
        <p:spPr>
          <a:xfrm>
            <a:off x="2193009" y="266330"/>
            <a:ext cx="8021508" cy="55929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METHODS/DATA</a:t>
            </a:r>
            <a:endParaRPr lang="en-AT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36A705-5EC9-3E1C-3CCC-FFA836C95CEA}"/>
              </a:ext>
            </a:extLst>
          </p:cNvPr>
          <p:cNvSpPr txBox="1">
            <a:spLocks/>
          </p:cNvSpPr>
          <p:nvPr/>
        </p:nvSpPr>
        <p:spPr>
          <a:xfrm>
            <a:off x="10296293" y="272465"/>
            <a:ext cx="1642946" cy="559293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 your institution logo here after removing this text box!</a:t>
            </a:r>
            <a:endParaRPr lang="en-AT" sz="1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BA6E9A0-04A9-1F29-F239-4E9CDDDE29AF}"/>
              </a:ext>
            </a:extLst>
          </p:cNvPr>
          <p:cNvSpPr txBox="1">
            <a:spLocks/>
          </p:cNvSpPr>
          <p:nvPr/>
        </p:nvSpPr>
        <p:spPr>
          <a:xfrm>
            <a:off x="11125514" y="6385300"/>
            <a:ext cx="817758" cy="23413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Px.x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-xxx</a:t>
            </a:r>
            <a:endParaRPr lang="en-AT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364D2B1-4606-9726-8487-E03DE1731415}"/>
              </a:ext>
            </a:extLst>
          </p:cNvPr>
          <p:cNvSpPr txBox="1">
            <a:spLocks/>
          </p:cNvSpPr>
          <p:nvPr/>
        </p:nvSpPr>
        <p:spPr>
          <a:xfrm>
            <a:off x="11103778" y="5453065"/>
            <a:ext cx="837666" cy="741356"/>
          </a:xfrm>
          <a:prstGeom prst="rect">
            <a:avLst/>
          </a:prstGeom>
        </p:spPr>
        <p:txBody>
          <a:bodyPr anchor="ctr" anchorCtr="0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do not use this space, a QR code will be automatically overlayed</a:t>
            </a:r>
            <a:endParaRPr lang="en-AT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Espaço Reservado para Conteúdo 5"/>
          <p:cNvSpPr txBox="1">
            <a:spLocks/>
          </p:cNvSpPr>
          <p:nvPr/>
        </p:nvSpPr>
        <p:spPr>
          <a:xfrm>
            <a:off x="277091" y="1801090"/>
            <a:ext cx="4018997" cy="321425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solar storm that occurred on April 23, 2023, was selected based on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its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(PLANETARY K-INDEX)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indice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. The data was provided by ISIG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(http://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isgi.unistra.fr).</a:t>
            </a:r>
          </a:p>
          <a:p>
            <a:pPr algn="just"/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order to provide good coverage of the region comprising South America, ten infrasound stations from the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IMS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were selected (</a:t>
            </a:r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Fig. 3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). </a:t>
            </a:r>
          </a:p>
          <a:p>
            <a:pPr algn="just"/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Additionally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three stations in the northern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hemisphere (I37NO, I42PT and I56US)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were chosen for the purpose of comparing the temporal series.</a:t>
            </a:r>
          </a:p>
        </p:txBody>
      </p:sp>
      <p:grpSp>
        <p:nvGrpSpPr>
          <p:cNvPr id="16" name="Agrupar 15"/>
          <p:cNvGrpSpPr/>
          <p:nvPr/>
        </p:nvGrpSpPr>
        <p:grpSpPr>
          <a:xfrm>
            <a:off x="4296088" y="2234674"/>
            <a:ext cx="6821678" cy="3389040"/>
            <a:chOff x="4296088" y="2234674"/>
            <a:chExt cx="6821678" cy="3389040"/>
          </a:xfrm>
        </p:grpSpPr>
        <p:pic>
          <p:nvPicPr>
            <p:cNvPr id="9" name="Picture 3" descr="Estações infrassonicas utilizadas nos estudos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99105" l="0" r="100000">
                          <a14:foregroundMark x1="11564" y1="19016" x2="27643" y2="895"/>
                          <a14:foregroundMark x1="28634" y1="2685" x2="28634" y2="2685"/>
                          <a14:foregroundMark x1="27533" y1="2461" x2="72687" y2="2461"/>
                          <a14:foregroundMark x1="75991" y1="4474" x2="90308" y2="57047"/>
                          <a14:foregroundMark x1="74559" y1="93736" x2="30947" y2="93960"/>
                          <a14:foregroundMark x1="30947" y1="93960" x2="30947" y2="93960"/>
                          <a14:backgroundMark x1="31938" y1="94631" x2="73568" y2="96197"/>
                          <a14:backgroundMark x1="26211" y1="1342" x2="31278" y2="671"/>
                          <a14:backgroundMark x1="32489" y1="671" x2="37115" y2="671"/>
                          <a14:backgroundMark x1="38656" y1="671" x2="43172" y2="447"/>
                          <a14:backgroundMark x1="44824" y1="1119" x2="48899" y2="447"/>
                          <a14:backgroundMark x1="50991" y1="671" x2="55066" y2="224"/>
                          <a14:backgroundMark x1="56938" y1="671" x2="61123" y2="447"/>
                          <a14:backgroundMark x1="62555" y1="895" x2="67181" y2="224"/>
                          <a14:backgroundMark x1="68833" y1="447" x2="73568" y2="4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96088" y="2234674"/>
              <a:ext cx="6821678" cy="33890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CaixaDeTexto 10"/>
            <p:cNvSpPr txBox="1"/>
            <p:nvPr/>
          </p:nvSpPr>
          <p:spPr>
            <a:xfrm>
              <a:off x="7140455" y="2872740"/>
              <a:ext cx="46038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smtClean="0">
                  <a:latin typeface="Arial" panose="020B0604020202020204" pitchFamily="34" charset="0"/>
                  <a:cs typeface="Arial" panose="020B0604020202020204" pitchFamily="34" charset="0"/>
                </a:rPr>
                <a:t>I42PT</a:t>
              </a:r>
              <a:endParaRPr lang="en-US" sz="8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CaixaDeTexto 11"/>
            <p:cNvSpPr txBox="1"/>
            <p:nvPr/>
          </p:nvSpPr>
          <p:spPr>
            <a:xfrm>
              <a:off x="7465515" y="2399258"/>
              <a:ext cx="48282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smtClean="0">
                  <a:latin typeface="Arial" panose="020B0604020202020204" pitchFamily="34" charset="0"/>
                  <a:cs typeface="Arial" panose="020B0604020202020204" pitchFamily="34" charset="0"/>
                </a:rPr>
                <a:t>I37NO</a:t>
              </a:r>
              <a:endParaRPr lang="en-US" sz="800" b="1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etângulo 9"/>
            <p:cNvSpPr/>
            <p:nvPr/>
          </p:nvSpPr>
          <p:spPr>
            <a:xfrm>
              <a:off x="7073466" y="2868930"/>
              <a:ext cx="594360" cy="312420"/>
            </a:xfrm>
            <a:prstGeom prst="rect">
              <a:avLst/>
            </a:prstGeom>
            <a:noFill/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tângulo 14"/>
            <p:cNvSpPr/>
            <p:nvPr/>
          </p:nvSpPr>
          <p:spPr>
            <a:xfrm>
              <a:off x="7465515" y="2340382"/>
              <a:ext cx="594360" cy="312420"/>
            </a:xfrm>
            <a:prstGeom prst="rect">
              <a:avLst/>
            </a:prstGeom>
            <a:noFill/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CaixaDeTexto 13"/>
            <p:cNvSpPr txBox="1"/>
            <p:nvPr/>
          </p:nvSpPr>
          <p:spPr>
            <a:xfrm>
              <a:off x="5821680" y="2508022"/>
              <a:ext cx="4716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800" b="1" dirty="0" smtClean="0">
                  <a:latin typeface="Arial" panose="020B0604020202020204" pitchFamily="34" charset="0"/>
                  <a:cs typeface="Arial" panose="020B0604020202020204" pitchFamily="34" charset="0"/>
                </a:rPr>
                <a:t>I58US</a:t>
              </a:r>
              <a:endParaRPr lang="en-US" sz="8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Retângulo 20"/>
            <p:cNvSpPr/>
            <p:nvPr/>
          </p:nvSpPr>
          <p:spPr>
            <a:xfrm>
              <a:off x="5695360" y="2458492"/>
              <a:ext cx="594360" cy="312420"/>
            </a:xfrm>
            <a:prstGeom prst="rect">
              <a:avLst/>
            </a:prstGeom>
            <a:noFill/>
            <a:ln w="190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CaixaDeTexto 23"/>
          <p:cNvSpPr txBox="1"/>
          <p:nvPr/>
        </p:nvSpPr>
        <p:spPr>
          <a:xfrm>
            <a:off x="4937760" y="5623715"/>
            <a:ext cx="5358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mtClean="0">
                <a:latin typeface="Arial" panose="020B0604020202020204" pitchFamily="34" charset="0"/>
                <a:cs typeface="Arial" panose="020B0604020202020204" pitchFamily="34" charset="0"/>
              </a:rPr>
              <a:t>Fig.</a:t>
            </a:r>
            <a:r>
              <a:rPr lang="pt-BR" sz="1400" b="1" smtClean="0">
                <a:latin typeface="Arial" panose="020B0604020202020204" pitchFamily="34" charset="0"/>
                <a:cs typeface="Arial" panose="020B0604020202020204" pitchFamily="34" charset="0"/>
              </a:rPr>
              <a:t> 3 </a:t>
            </a:r>
            <a:r>
              <a:rPr lang="pt-BR" sz="1400" smtClean="0">
                <a:latin typeface="Arial" panose="020B0604020202020204" pitchFamily="34" charset="0"/>
                <a:cs typeface="Arial" panose="020B0604020202020204" pitchFamily="34" charset="0"/>
              </a:rPr>
              <a:t>– IMS </a:t>
            </a:r>
            <a:r>
              <a:rPr lang="pt-B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infrasound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stations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, in </a:t>
            </a:r>
            <a:r>
              <a:rPr lang="pt-B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boxes </a:t>
            </a:r>
            <a:r>
              <a:rPr lang="pt-B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stations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used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pt-B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study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pt-B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Adapted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Neri, 2019)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286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89E85-C1D4-F8EB-8947-E04EDEBE8A24}"/>
              </a:ext>
            </a:extLst>
          </p:cNvPr>
          <p:cNvSpPr txBox="1">
            <a:spLocks/>
          </p:cNvSpPr>
          <p:nvPr/>
        </p:nvSpPr>
        <p:spPr>
          <a:xfrm>
            <a:off x="2193009" y="266330"/>
            <a:ext cx="8021508" cy="55929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AT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36A705-5EC9-3E1C-3CCC-FFA836C95CEA}"/>
              </a:ext>
            </a:extLst>
          </p:cNvPr>
          <p:cNvSpPr txBox="1">
            <a:spLocks/>
          </p:cNvSpPr>
          <p:nvPr/>
        </p:nvSpPr>
        <p:spPr>
          <a:xfrm>
            <a:off x="10296293" y="272465"/>
            <a:ext cx="1642946" cy="559293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 your institution logo here after removing this text box!</a:t>
            </a:r>
            <a:endParaRPr lang="en-AT" sz="1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8D44082-17FA-6E7D-2B88-0AE62611BEE5}"/>
              </a:ext>
            </a:extLst>
          </p:cNvPr>
          <p:cNvSpPr txBox="1">
            <a:spLocks/>
          </p:cNvSpPr>
          <p:nvPr/>
        </p:nvSpPr>
        <p:spPr>
          <a:xfrm>
            <a:off x="11125514" y="6385300"/>
            <a:ext cx="817758" cy="23413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Px.x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-xxx</a:t>
            </a:r>
            <a:endParaRPr lang="en-AT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E32BD46-931C-582C-C0E2-909578D4D19C}"/>
              </a:ext>
            </a:extLst>
          </p:cNvPr>
          <p:cNvSpPr txBox="1">
            <a:spLocks/>
          </p:cNvSpPr>
          <p:nvPr/>
        </p:nvSpPr>
        <p:spPr>
          <a:xfrm>
            <a:off x="11103778" y="5453065"/>
            <a:ext cx="837666" cy="741356"/>
          </a:xfrm>
          <a:prstGeom prst="rect">
            <a:avLst/>
          </a:prstGeom>
        </p:spPr>
        <p:txBody>
          <a:bodyPr anchor="ctr" anchorCtr="0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do not use this space, a QR code will be automatically overlayed</a:t>
            </a:r>
            <a:endParaRPr lang="en-AT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3048000" y="199783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579120" y="1490008"/>
            <a:ext cx="97171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Acho que podemos decidir o que colocar nesse slide amanha em reunião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445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89E85-C1D4-F8EB-8947-E04EDEBE8A24}"/>
              </a:ext>
            </a:extLst>
          </p:cNvPr>
          <p:cNvSpPr txBox="1">
            <a:spLocks/>
          </p:cNvSpPr>
          <p:nvPr/>
        </p:nvSpPr>
        <p:spPr>
          <a:xfrm>
            <a:off x="2193009" y="266330"/>
            <a:ext cx="8021508" cy="55929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  <a:endParaRPr lang="en-AT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36A705-5EC9-3E1C-3CCC-FFA836C95CEA}"/>
              </a:ext>
            </a:extLst>
          </p:cNvPr>
          <p:cNvSpPr txBox="1">
            <a:spLocks/>
          </p:cNvSpPr>
          <p:nvPr/>
        </p:nvSpPr>
        <p:spPr>
          <a:xfrm>
            <a:off x="10296293" y="272465"/>
            <a:ext cx="1642946" cy="559293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 your institution logo here after removing this text box!</a:t>
            </a:r>
            <a:endParaRPr lang="en-AT" sz="1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8C265B7-8CC9-C945-6901-364B5B6546C6}"/>
              </a:ext>
            </a:extLst>
          </p:cNvPr>
          <p:cNvSpPr txBox="1">
            <a:spLocks/>
          </p:cNvSpPr>
          <p:nvPr/>
        </p:nvSpPr>
        <p:spPr>
          <a:xfrm>
            <a:off x="11125514" y="6385300"/>
            <a:ext cx="817758" cy="23413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Px.x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-xxx</a:t>
            </a:r>
            <a:endParaRPr lang="en-AT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4821806-AD21-A1E2-97F0-06948A5B57CC}"/>
              </a:ext>
            </a:extLst>
          </p:cNvPr>
          <p:cNvSpPr txBox="1">
            <a:spLocks/>
          </p:cNvSpPr>
          <p:nvPr/>
        </p:nvSpPr>
        <p:spPr>
          <a:xfrm>
            <a:off x="11103778" y="5453065"/>
            <a:ext cx="837666" cy="741356"/>
          </a:xfrm>
          <a:prstGeom prst="rect">
            <a:avLst/>
          </a:prstGeom>
        </p:spPr>
        <p:txBody>
          <a:bodyPr anchor="ctr" anchorCtr="0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do not use this space, a QR code will be automatically overlayed</a:t>
            </a:r>
            <a:endParaRPr lang="en-AT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579120" y="1490008"/>
            <a:ext cx="9717173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is noticeable that the number of detections of signals generated by geomagnetic storms increases proportionally with the number of sensors and the proximity to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Aurora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occurrence.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Since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geomagnetic storms are known signals of infrasound in polar regions due to the Aurora effect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pt-BR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pt-B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pt-B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pt-B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endParaRPr lang="pt-B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v"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Acho que cabe uma imagem aqui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2205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89E85-C1D4-F8EB-8947-E04EDEBE8A24}"/>
              </a:ext>
            </a:extLst>
          </p:cNvPr>
          <p:cNvSpPr txBox="1">
            <a:spLocks/>
          </p:cNvSpPr>
          <p:nvPr/>
        </p:nvSpPr>
        <p:spPr>
          <a:xfrm>
            <a:off x="2193009" y="266330"/>
            <a:ext cx="8021508" cy="55929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AT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36A705-5EC9-3E1C-3CCC-FFA836C95CEA}"/>
              </a:ext>
            </a:extLst>
          </p:cNvPr>
          <p:cNvSpPr txBox="1">
            <a:spLocks/>
          </p:cNvSpPr>
          <p:nvPr/>
        </p:nvSpPr>
        <p:spPr>
          <a:xfrm>
            <a:off x="10296293" y="272465"/>
            <a:ext cx="1642946" cy="559293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 your institution logo here after removing this text box!</a:t>
            </a:r>
            <a:endParaRPr lang="en-AT" sz="10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A4625A7-A4FC-6B6E-2D16-2A1FEF584678}"/>
              </a:ext>
            </a:extLst>
          </p:cNvPr>
          <p:cNvSpPr txBox="1">
            <a:spLocks/>
          </p:cNvSpPr>
          <p:nvPr/>
        </p:nvSpPr>
        <p:spPr>
          <a:xfrm>
            <a:off x="11125514" y="6385300"/>
            <a:ext cx="817758" cy="234130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Px.x</a:t>
            </a:r>
            <a:r>
              <a:rPr lang="en-U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-xxx</a:t>
            </a:r>
            <a:endParaRPr lang="en-AT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697553C-F754-7E6F-207D-38FFFBBDD788}"/>
              </a:ext>
            </a:extLst>
          </p:cNvPr>
          <p:cNvSpPr txBox="1">
            <a:spLocks/>
          </p:cNvSpPr>
          <p:nvPr/>
        </p:nvSpPr>
        <p:spPr>
          <a:xfrm>
            <a:off x="11103778" y="5453065"/>
            <a:ext cx="837666" cy="741356"/>
          </a:xfrm>
          <a:prstGeom prst="rect">
            <a:avLst/>
          </a:prstGeom>
        </p:spPr>
        <p:txBody>
          <a:bodyPr anchor="ctr" anchorCtr="0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9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do not use this space, a QR code will be automatically overlayed</a:t>
            </a:r>
            <a:endParaRPr lang="en-AT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 flipH="1">
            <a:off x="548639" y="1651000"/>
            <a:ext cx="9747653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A. Le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Pichon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et al.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(eds.), Infrasound Monitoring for Atmospheric Studies, DOI 10.1007/978-1-4020-9508-5_6, © Springer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Science+Business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Media B.V. 2010.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Dal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Poz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, William Rodrigo; De Oliveira Camargo, Paulo.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Conseqüências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de uma tempestade geomagnética no posicionamento relativo com receptores GPS de simples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freqüência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Boletim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Ciências Geodésicas, v. 12, n. 2, p. 275-294, 2006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NERI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Brandow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Lee. DETECÇÃO E INTERPRETAÇÃO DE SINAIS DE INFRASSOM COM A ESTAÇÃO INFRASSÔNICA DE BRASÍLIA – I09BR. 2019. (Graduação em Geofísica) - Universidade de Brasília, [S. l.], 2019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WILSON, Charles R.; OLSON, John V.; STENBAEK‐NIELSEN, Hans C. High trace‐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velocity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infrasound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pulsating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auroras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at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Fairbanks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, Alaska.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Geophysical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research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letters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, v. 32, n. 14, 2005.</a:t>
            </a:r>
          </a:p>
          <a:p>
            <a:pPr algn="just"/>
            <a:endParaRPr lang="pt-BR" dirty="0"/>
          </a:p>
          <a:p>
            <a:pPr algn="just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5608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4776</TotalTime>
  <Words>856</Words>
  <Application>Microsoft Office PowerPoint</Application>
  <PresentationFormat>Widescreen</PresentationFormat>
  <Paragraphs>85</Paragraphs>
  <Slides>7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Custom Design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Moshir Kyrollos</dc:creator>
  <cp:lastModifiedBy>Arthur</cp:lastModifiedBy>
  <cp:revision>60</cp:revision>
  <dcterms:created xsi:type="dcterms:W3CDTF">2023-04-18T13:25:54Z</dcterms:created>
  <dcterms:modified xsi:type="dcterms:W3CDTF">2023-06-07T22:06:59Z</dcterms:modified>
</cp:coreProperties>
</file>

<file path=docProps/thumbnail.jpeg>
</file>